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BC1D6-44BE-4431-96CE-C19BD0D29499}" type="datetimeFigureOut">
              <a:rPr lang="da-DK" smtClean="0"/>
              <a:t>14-11-2025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2BA46-78E1-4889-A686-38CF4B45BD8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57628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BC1D6-44BE-4431-96CE-C19BD0D29499}" type="datetimeFigureOut">
              <a:rPr lang="da-DK" smtClean="0"/>
              <a:t>14-11-2025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2BA46-78E1-4889-A686-38CF4B45BD8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99993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3" name="Billed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1672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smtClean="0"/>
              <a:t>Pause</a:t>
            </a:r>
            <a:endParaRPr lang="da-DK" dirty="0"/>
          </a:p>
        </p:txBody>
      </p:sp>
      <p:pic>
        <p:nvPicPr>
          <p:cNvPr id="3" name="Billed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12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3" name="Billed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5817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Opsamling af situationer og ideer</a:t>
            </a:r>
            <a:endParaRPr lang="en-US" dirty="0"/>
          </a:p>
        </p:txBody>
      </p:sp>
      <p:pic>
        <p:nvPicPr>
          <p:cNvPr id="3" name="Billed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1148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smtClean="0"/>
              <a:t>Pause</a:t>
            </a:r>
            <a:endParaRPr lang="da-DK" dirty="0"/>
          </a:p>
        </p:txBody>
      </p:sp>
      <p:pic>
        <p:nvPicPr>
          <p:cNvPr id="3" name="Billed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0825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Workshop – del 3: Udarbejdelse af handleplaner</a:t>
            </a:r>
            <a:br>
              <a:rPr lang="da-DK" smtClean="0"/>
            </a:br>
            <a:endParaRPr lang="da-DK" dirty="0"/>
          </a:p>
        </p:txBody>
      </p:sp>
      <p:pic>
        <p:nvPicPr>
          <p:cNvPr id="3" name="Billed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944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Afrunding – og det videre arbejde</a:t>
            </a:r>
            <a:br>
              <a:rPr lang="da-DK" smtClean="0"/>
            </a:br>
            <a:endParaRPr lang="da-DK" dirty="0"/>
          </a:p>
        </p:txBody>
      </p:sp>
      <p:pic>
        <p:nvPicPr>
          <p:cNvPr id="3" name="Billed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7426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3" name="Billed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478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3" name="Billed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157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3" name="Billed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522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3" name="Billed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177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3" name="Billed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839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smtClean="0"/>
              <a:t>Hvad talte I om?</a:t>
            </a:r>
            <a:endParaRPr lang="en-US" dirty="0"/>
          </a:p>
        </p:txBody>
      </p:sp>
      <p:pic>
        <p:nvPicPr>
          <p:cNvPr id="3" name="Billed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364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Workshop – del 2: Hvordan kan vi håndtere krævende arbejdssituationer?</a:t>
            </a:r>
            <a:br>
              <a:rPr lang="da-DK" smtClean="0"/>
            </a:br>
            <a:endParaRPr lang="da-DK" dirty="0"/>
          </a:p>
        </p:txBody>
      </p:sp>
      <p:pic>
        <p:nvPicPr>
          <p:cNvPr id="3" name="Billed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165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3" name="Billed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597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3" name="Billed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5404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</Words>
  <Application>Microsoft Office PowerPoint</Application>
  <PresentationFormat>Widescreen</PresentationFormat>
  <Paragraphs>7</Paragraphs>
  <Slides>16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Office-tema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Hvad talte I om?</vt:lpstr>
      <vt:lpstr>Workshop – del 2: Hvordan kan vi håndtere krævende arbejdssituationer? </vt:lpstr>
      <vt:lpstr>PowerPoint-præsentation</vt:lpstr>
      <vt:lpstr>PowerPoint-præsentation</vt:lpstr>
      <vt:lpstr>Pause</vt:lpstr>
      <vt:lpstr>PowerPoint-præsentation</vt:lpstr>
      <vt:lpstr>Opsamling af situationer og ideer</vt:lpstr>
      <vt:lpstr>Pause</vt:lpstr>
      <vt:lpstr>Workshop – del 3: Udarbejdelse af handleplaner </vt:lpstr>
      <vt:lpstr>Afrunding – og det videre arbejde </vt:lpstr>
      <vt:lpstr>PowerPoint-præsentation</vt:lpstr>
    </vt:vector>
  </TitlesOfParts>
  <Company>Statens 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Sandra Schade Jacobsen</dc:creator>
  <cp:lastModifiedBy>Sandra Schade Jacobsen</cp:lastModifiedBy>
  <cp:revision>1</cp:revision>
  <dcterms:created xsi:type="dcterms:W3CDTF">2025-11-14T10:23:49Z</dcterms:created>
  <dcterms:modified xsi:type="dcterms:W3CDTF">2025-11-14T10:23:49Z</dcterms:modified>
</cp:coreProperties>
</file>