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7" r:id="rId1"/>
    <p:sldMasterId id="2147483895" r:id="rId2"/>
  </p:sldMasterIdLst>
  <p:notesMasterIdLst>
    <p:notesMasterId r:id="rId22"/>
  </p:notesMasterIdLst>
  <p:handoutMasterIdLst>
    <p:handoutMasterId r:id="rId23"/>
  </p:handoutMasterIdLst>
  <p:sldIdLst>
    <p:sldId id="464" r:id="rId3"/>
    <p:sldId id="445" r:id="rId4"/>
    <p:sldId id="455" r:id="rId5"/>
    <p:sldId id="459" r:id="rId6"/>
    <p:sldId id="460" r:id="rId7"/>
    <p:sldId id="461" r:id="rId8"/>
    <p:sldId id="456" r:id="rId9"/>
    <p:sldId id="462" r:id="rId10"/>
    <p:sldId id="436" r:id="rId11"/>
    <p:sldId id="437" r:id="rId12"/>
    <p:sldId id="438" r:id="rId13"/>
    <p:sldId id="447" r:id="rId14"/>
    <p:sldId id="439" r:id="rId15"/>
    <p:sldId id="440" r:id="rId16"/>
    <p:sldId id="441" r:id="rId17"/>
    <p:sldId id="448" r:id="rId18"/>
    <p:sldId id="442" r:id="rId19"/>
    <p:sldId id="406" r:id="rId20"/>
    <p:sldId id="463" r:id="rId21"/>
  </p:sldIdLst>
  <p:sldSz cx="12192000" cy="6858000"/>
  <p:notesSz cx="6805613" cy="99441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guide id="3" orient="horz" pos="410">
          <p15:clr>
            <a:srgbClr val="A4A3A4"/>
          </p15:clr>
        </p15:guide>
        <p15:guide id="4" orient="horz" pos="3816" userDrawn="1">
          <p15:clr>
            <a:srgbClr val="A4A3A4"/>
          </p15:clr>
        </p15:guide>
        <p15:guide id="5" orient="horz" pos="1071" userDrawn="1">
          <p15:clr>
            <a:srgbClr val="A4A3A4"/>
          </p15:clr>
        </p15:guide>
        <p15:guide id="6" orient="horz" pos="387">
          <p15:clr>
            <a:srgbClr val="A4A3A4"/>
          </p15:clr>
        </p15:guide>
        <p15:guide id="7" orient="horz" pos="550" userDrawn="1">
          <p15:clr>
            <a:srgbClr val="A4A3A4"/>
          </p15:clr>
        </p15:guide>
        <p15:guide id="8" orient="horz" pos="2500" userDrawn="1">
          <p15:clr>
            <a:srgbClr val="A4A3A4"/>
          </p15:clr>
        </p15:guide>
        <p15:guide id="9" orient="horz" pos="4156" userDrawn="1">
          <p15:clr>
            <a:srgbClr val="A4A3A4"/>
          </p15:clr>
        </p15:guide>
        <p15:guide id="10" pos="307">
          <p15:clr>
            <a:srgbClr val="A4A3A4"/>
          </p15:clr>
        </p15:guide>
        <p15:guide id="11" pos="7378" userDrawn="1">
          <p15:clr>
            <a:srgbClr val="A4A3A4"/>
          </p15:clr>
        </p15:guide>
        <p15:guide id="12" pos="2547" userDrawn="1">
          <p15:clr>
            <a:srgbClr val="A4A3A4"/>
          </p15:clr>
        </p15:guide>
        <p15:guide id="13" pos="2721">
          <p15:clr>
            <a:srgbClr val="A4A3A4"/>
          </p15:clr>
        </p15:guide>
        <p15:guide id="14" pos="3749">
          <p15:clr>
            <a:srgbClr val="A4A3A4"/>
          </p15:clr>
        </p15:guide>
        <p15:guide id="15" pos="3931" userDrawn="1">
          <p15:clr>
            <a:srgbClr val="A4A3A4"/>
          </p15:clr>
        </p15:guide>
        <p15:guide id="16" pos="4929" userDrawn="1">
          <p15:clr>
            <a:srgbClr val="A4A3A4"/>
          </p15:clr>
        </p15:guide>
        <p15:guide id="17" pos="5138">
          <p15:clr>
            <a:srgbClr val="A4A3A4"/>
          </p15:clr>
        </p15:guide>
        <p15:guide id="18" pos="506" userDrawn="1">
          <p15:clr>
            <a:srgbClr val="A4A3A4"/>
          </p15:clr>
        </p15:guide>
        <p15:guide id="19" pos="2137">
          <p15:clr>
            <a:srgbClr val="A4A3A4"/>
          </p15:clr>
        </p15:guide>
        <p15:guide id="20" pos="5564" userDrawn="1">
          <p15:clr>
            <a:srgbClr val="A4A3A4"/>
          </p15:clr>
        </p15:guide>
        <p15:guide id="21" pos="5745"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guide id="3" orient="horz" pos="3133">
          <p15:clr>
            <a:srgbClr val="A4A3A4"/>
          </p15:clr>
        </p15:guide>
        <p15:guide id="4"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0"/>
  <p:cmAuthor id="7" name="Ika Elisabeth Ejstrup Nimb (IEN)" initials="IEEN(" lastIdx="27" clrIdx="7">
    <p:extLst>
      <p:ext uri="{19B8F6BF-5375-455C-9EA6-DF929625EA0E}">
        <p15:presenceInfo xmlns:p15="http://schemas.microsoft.com/office/powerpoint/2012/main" userId="S-1-5-21-2100284113-1573851820-878952375-249318" providerId="AD"/>
      </p:ext>
    </p:extLst>
  </p:cmAuthor>
  <p:cmAuthor id="1" name="Majbritt Thorhauge Grønvad" initials="MTG" lastIdx="5" clrIdx="1"/>
  <p:cmAuthor id="8" name="Henriette Nielsen" initials="HN" lastIdx="1" clrIdx="8">
    <p:extLst>
      <p:ext uri="{19B8F6BF-5375-455C-9EA6-DF929625EA0E}">
        <p15:presenceInfo xmlns:p15="http://schemas.microsoft.com/office/powerpoint/2012/main" userId="f932f1cbaea94830" providerId="Windows Live"/>
      </p:ext>
    </p:extLst>
  </p:cmAuthor>
  <p:cmAuthor id="2" name="Ika Elisabeth Ejstrup Nimb" initials="IEN" lastIdx="5" clrIdx="2"/>
  <p:cmAuthor id="3" name="Majbritt Thorhauge Grønvad (MTG)" initials="MTG(" lastIdx="31" clrIdx="3">
    <p:extLst>
      <p:ext uri="{19B8F6BF-5375-455C-9EA6-DF929625EA0E}">
        <p15:presenceInfo xmlns:p15="http://schemas.microsoft.com/office/powerpoint/2012/main" userId="S-1-5-21-2100284113-1573851820-878952375-137018" providerId="AD"/>
      </p:ext>
    </p:extLst>
  </p:cmAuthor>
  <p:cmAuthor id="4" name="Johan Simonsen Abildgaard (JSS)" initials="JSA(" lastIdx="15" clrIdx="4">
    <p:extLst>
      <p:ext uri="{19B8F6BF-5375-455C-9EA6-DF929625EA0E}">
        <p15:presenceInfo xmlns:p15="http://schemas.microsoft.com/office/powerpoint/2012/main" userId="S-1-5-21-2100284113-1573851820-878952375-92949" providerId="AD"/>
      </p:ext>
    </p:extLst>
  </p:cmAuthor>
  <p:cmAuthor id="5" name="Lene Rasmussen (LER)" initials="LR(" lastIdx="7" clrIdx="5">
    <p:extLst>
      <p:ext uri="{19B8F6BF-5375-455C-9EA6-DF929625EA0E}">
        <p15:presenceInfo xmlns:p15="http://schemas.microsoft.com/office/powerpoint/2012/main" userId="S-1-5-21-2100284113-1573851820-878952375-227140" providerId="AD"/>
      </p:ext>
    </p:extLst>
  </p:cmAuthor>
  <p:cmAuthor id="6" name="Hanna Sigga Madslund (HSM)" initials="HSM(" lastIdx="45" clrIdx="6">
    <p:extLst>
      <p:ext uri="{19B8F6BF-5375-455C-9EA6-DF929625EA0E}">
        <p15:presenceInfo xmlns:p15="http://schemas.microsoft.com/office/powerpoint/2012/main" userId="S-1-5-21-2100284113-1573851820-878952375-929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AF3"/>
    <a:srgbClr val="FF9933"/>
    <a:srgbClr val="502049"/>
    <a:srgbClr val="FFFFFF"/>
    <a:srgbClr val="FF3300"/>
    <a:srgbClr val="E20808"/>
    <a:srgbClr val="E14709"/>
    <a:srgbClr val="E81802"/>
    <a:srgbClr val="CCFF33"/>
    <a:srgbClr val="00CC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yst layou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ema til typografi 1 - Markerin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ema til typografi 1 - Marker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ema til typografi 1 - Markerin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yst layout 1 - Markerin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Tema til typografi 2 - Markering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llemlayout 1 - Marker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Mellemlayout 4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8" autoAdjust="0"/>
    <p:restoredTop sz="90414" autoAdjust="0"/>
  </p:normalViewPr>
  <p:slideViewPr>
    <p:cSldViewPr snapToGrid="0" showGuides="1">
      <p:cViewPr>
        <p:scale>
          <a:sx n="66" d="100"/>
          <a:sy n="66" d="100"/>
        </p:scale>
        <p:origin x="2236" y="1544"/>
      </p:cViewPr>
      <p:guideLst>
        <p:guide orient="horz" pos="2160"/>
        <p:guide pos="3817"/>
        <p:guide orient="horz" pos="410"/>
        <p:guide orient="horz" pos="3816"/>
        <p:guide orient="horz" pos="1071"/>
        <p:guide orient="horz" pos="387"/>
        <p:guide orient="horz" pos="550"/>
        <p:guide orient="horz" pos="2500"/>
        <p:guide orient="horz" pos="4156"/>
        <p:guide pos="307"/>
        <p:guide pos="7378"/>
        <p:guide pos="2547"/>
        <p:guide pos="2721"/>
        <p:guide pos="3749"/>
        <p:guide pos="3931"/>
        <p:guide pos="4929"/>
        <p:guide pos="5138"/>
        <p:guide pos="506"/>
        <p:guide pos="2137"/>
        <p:guide pos="5564"/>
        <p:guide pos="5745"/>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2934"/>
    </p:cViewPr>
  </p:sorterViewPr>
  <p:notesViewPr>
    <p:cSldViewPr snapToGrid="0" showGuides="1">
      <p:cViewPr varScale="1">
        <p:scale>
          <a:sx n="46" d="100"/>
          <a:sy n="46" d="100"/>
        </p:scale>
        <p:origin x="2736" y="36"/>
      </p:cViewPr>
      <p:guideLst>
        <p:guide orient="horz" pos="3128"/>
        <p:guide pos="2141"/>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4259C1F0-3FCE-4521-9FDC-B2756EF2E957}"/>
              </a:ext>
            </a:extLst>
          </p:cNvPr>
          <p:cNvSpPr>
            <a:spLocks noGrp="1"/>
          </p:cNvSpPr>
          <p:nvPr>
            <p:ph type="hdr" sz="quarter"/>
          </p:nvPr>
        </p:nvSpPr>
        <p:spPr>
          <a:xfrm>
            <a:off x="0" y="1"/>
            <a:ext cx="2949841" cy="499272"/>
          </a:xfrm>
          <a:prstGeom prst="rect">
            <a:avLst/>
          </a:prstGeom>
        </p:spPr>
        <p:txBody>
          <a:bodyPr vert="horz" lIns="91568" tIns="45784" rIns="91568" bIns="45784" rtlCol="0"/>
          <a:lstStyle>
            <a:lvl1pPr algn="l">
              <a:defRPr sz="1200"/>
            </a:lvl1pPr>
          </a:lstStyle>
          <a:p>
            <a:endParaRPr lang="en-US"/>
          </a:p>
        </p:txBody>
      </p:sp>
      <p:sp>
        <p:nvSpPr>
          <p:cNvPr id="3" name="Pladsholder til dato 2">
            <a:extLst>
              <a:ext uri="{FF2B5EF4-FFF2-40B4-BE49-F238E27FC236}">
                <a16:creationId xmlns:a16="http://schemas.microsoft.com/office/drawing/2014/main" id="{A0E588C5-A6C9-4C17-A81F-688908FFC50F}"/>
              </a:ext>
            </a:extLst>
          </p:cNvPr>
          <p:cNvSpPr>
            <a:spLocks noGrp="1"/>
          </p:cNvSpPr>
          <p:nvPr>
            <p:ph type="dt" sz="quarter" idx="1"/>
          </p:nvPr>
        </p:nvSpPr>
        <p:spPr>
          <a:xfrm>
            <a:off x="3854183" y="1"/>
            <a:ext cx="2949841" cy="499272"/>
          </a:xfrm>
          <a:prstGeom prst="rect">
            <a:avLst/>
          </a:prstGeom>
        </p:spPr>
        <p:txBody>
          <a:bodyPr vert="horz" lIns="91568" tIns="45784" rIns="91568" bIns="45784" rtlCol="0"/>
          <a:lstStyle>
            <a:lvl1pPr algn="r">
              <a:defRPr sz="1200"/>
            </a:lvl1pPr>
          </a:lstStyle>
          <a:p>
            <a:fld id="{5A4E8D7D-325E-47AE-99A2-5D6506A725E1}" type="datetimeFigureOut">
              <a:rPr lang="en-US" smtClean="0"/>
              <a:t>9/1/2020</a:t>
            </a:fld>
            <a:endParaRPr lang="en-US"/>
          </a:p>
        </p:txBody>
      </p:sp>
      <p:sp>
        <p:nvSpPr>
          <p:cNvPr id="4" name="Pladsholder til sidefod 3">
            <a:extLst>
              <a:ext uri="{FF2B5EF4-FFF2-40B4-BE49-F238E27FC236}">
                <a16:creationId xmlns:a16="http://schemas.microsoft.com/office/drawing/2014/main" id="{EEA1261F-803B-409D-BF69-59F73383533E}"/>
              </a:ext>
            </a:extLst>
          </p:cNvPr>
          <p:cNvSpPr>
            <a:spLocks noGrp="1"/>
          </p:cNvSpPr>
          <p:nvPr>
            <p:ph type="ftr" sz="quarter" idx="2"/>
          </p:nvPr>
        </p:nvSpPr>
        <p:spPr>
          <a:xfrm>
            <a:off x="0" y="9444828"/>
            <a:ext cx="2949841" cy="499272"/>
          </a:xfrm>
          <a:prstGeom prst="rect">
            <a:avLst/>
          </a:prstGeom>
        </p:spPr>
        <p:txBody>
          <a:bodyPr vert="horz" lIns="91568" tIns="45784" rIns="91568" bIns="45784" rtlCol="0" anchor="b"/>
          <a:lstStyle>
            <a:lvl1pPr algn="l">
              <a:defRPr sz="1200"/>
            </a:lvl1pPr>
          </a:lstStyle>
          <a:p>
            <a:endParaRPr lang="en-US"/>
          </a:p>
        </p:txBody>
      </p:sp>
      <p:sp>
        <p:nvSpPr>
          <p:cNvPr id="5" name="Pladsholder til slidenummer 4">
            <a:extLst>
              <a:ext uri="{FF2B5EF4-FFF2-40B4-BE49-F238E27FC236}">
                <a16:creationId xmlns:a16="http://schemas.microsoft.com/office/drawing/2014/main" id="{AD801AC0-A06C-453B-89FC-ECFB72CC63C9}"/>
              </a:ext>
            </a:extLst>
          </p:cNvPr>
          <p:cNvSpPr>
            <a:spLocks noGrp="1"/>
          </p:cNvSpPr>
          <p:nvPr>
            <p:ph type="sldNum" sz="quarter" idx="3"/>
          </p:nvPr>
        </p:nvSpPr>
        <p:spPr>
          <a:xfrm>
            <a:off x="3854183" y="9444828"/>
            <a:ext cx="2949841" cy="499272"/>
          </a:xfrm>
          <a:prstGeom prst="rect">
            <a:avLst/>
          </a:prstGeom>
        </p:spPr>
        <p:txBody>
          <a:bodyPr vert="horz" lIns="91568" tIns="45784" rIns="91568" bIns="45784" rtlCol="0" anchor="b"/>
          <a:lstStyle>
            <a:lvl1pPr algn="r">
              <a:defRPr sz="1200"/>
            </a:lvl1pPr>
          </a:lstStyle>
          <a:p>
            <a:fld id="{72CDD38A-4BBE-4AD5-BAD6-D75AFFAF3A0C}" type="slidenum">
              <a:rPr lang="en-US" smtClean="0"/>
              <a:t>‹nr.›</a:t>
            </a:fld>
            <a:endParaRPr lang="en-US"/>
          </a:p>
        </p:txBody>
      </p:sp>
    </p:spTree>
    <p:extLst>
      <p:ext uri="{BB962C8B-B14F-4D97-AF65-F5344CB8AC3E}">
        <p14:creationId xmlns:p14="http://schemas.microsoft.com/office/powerpoint/2010/main" val="975940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9099" cy="497205"/>
          </a:xfrm>
          <a:prstGeom prst="rect">
            <a:avLst/>
          </a:prstGeom>
        </p:spPr>
        <p:txBody>
          <a:bodyPr vert="horz" lIns="91561" tIns="45781" rIns="91561" bIns="45781" rtlCol="0"/>
          <a:lstStyle>
            <a:lvl1pPr algn="l">
              <a:defRPr sz="10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54942" y="1"/>
            <a:ext cx="2949099" cy="497205"/>
          </a:xfrm>
          <a:prstGeom prst="rect">
            <a:avLst/>
          </a:prstGeom>
        </p:spPr>
        <p:txBody>
          <a:bodyPr vert="horz" lIns="91561" tIns="45781" rIns="91561" bIns="45781" rtlCol="0"/>
          <a:lstStyle>
            <a:lvl1pPr algn="r">
              <a:defRPr sz="1000">
                <a:latin typeface="Arial" panose="020B0604020202020204" pitchFamily="34" charset="0"/>
                <a:cs typeface="Arial" panose="020B0604020202020204" pitchFamily="34" charset="0"/>
              </a:defRPr>
            </a:lvl1pPr>
          </a:lstStyle>
          <a:p>
            <a:fld id="{CD72A38B-F9FA-4036-A084-652409E98F08}" type="datetimeFigureOut">
              <a:rPr lang="en-GB" smtClean="0"/>
              <a:pPr/>
              <a:t>01/09/2020</a:t>
            </a:fld>
            <a:endParaRPr lang="en-GB" dirty="0"/>
          </a:p>
        </p:txBody>
      </p:sp>
      <p:sp>
        <p:nvSpPr>
          <p:cNvPr id="4" name="Slide Image Placeholder 3"/>
          <p:cNvSpPr>
            <a:spLocks noGrp="1" noRot="1" noChangeAspect="1"/>
          </p:cNvSpPr>
          <p:nvPr>
            <p:ph type="sldImg" idx="2"/>
          </p:nvPr>
        </p:nvSpPr>
        <p:spPr>
          <a:xfrm>
            <a:off x="90488" y="746125"/>
            <a:ext cx="6624637" cy="3727450"/>
          </a:xfrm>
          <a:prstGeom prst="rect">
            <a:avLst/>
          </a:prstGeom>
          <a:noFill/>
          <a:ln w="12700">
            <a:solidFill>
              <a:prstClr val="black"/>
            </a:solidFill>
          </a:ln>
        </p:spPr>
        <p:txBody>
          <a:bodyPr vert="horz" lIns="91561" tIns="45781" rIns="91561" bIns="45781" rtlCol="0" anchor="ctr"/>
          <a:lstStyle/>
          <a:p>
            <a:endParaRPr lang="en-GB" dirty="0"/>
          </a:p>
        </p:txBody>
      </p:sp>
      <p:sp>
        <p:nvSpPr>
          <p:cNvPr id="5" name="Notes Placeholder 4"/>
          <p:cNvSpPr>
            <a:spLocks noGrp="1"/>
          </p:cNvSpPr>
          <p:nvPr>
            <p:ph type="body" sz="quarter" idx="3"/>
          </p:nvPr>
        </p:nvSpPr>
        <p:spPr>
          <a:xfrm>
            <a:off x="398378" y="4723449"/>
            <a:ext cx="6030990" cy="4474845"/>
          </a:xfrm>
          <a:prstGeom prst="rect">
            <a:avLst/>
          </a:prstGeom>
        </p:spPr>
        <p:txBody>
          <a:bodyPr vert="horz" lIns="0" tIns="0" rIns="0" bIns="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p:cNvSpPr>
            <a:spLocks noGrp="1"/>
          </p:cNvSpPr>
          <p:nvPr>
            <p:ph type="ftr" sz="quarter" idx="4"/>
          </p:nvPr>
        </p:nvSpPr>
        <p:spPr>
          <a:xfrm>
            <a:off x="2" y="9445171"/>
            <a:ext cx="2949099" cy="497205"/>
          </a:xfrm>
          <a:prstGeom prst="rect">
            <a:avLst/>
          </a:prstGeom>
        </p:spPr>
        <p:txBody>
          <a:bodyPr vert="horz" lIns="91561" tIns="45781" rIns="91561" bIns="45781" rtlCol="0" anchor="b"/>
          <a:lstStyle>
            <a:lvl1pPr algn="l">
              <a:defRPr sz="10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54942" y="9445171"/>
            <a:ext cx="2949099" cy="497205"/>
          </a:xfrm>
          <a:prstGeom prst="rect">
            <a:avLst/>
          </a:prstGeom>
        </p:spPr>
        <p:txBody>
          <a:bodyPr vert="horz" lIns="91561" tIns="45781" rIns="91561" bIns="45781" rtlCol="0" anchor="b"/>
          <a:lstStyle>
            <a:lvl1pPr algn="r">
              <a:defRPr sz="1000">
                <a:latin typeface="Arial" panose="020B0604020202020204" pitchFamily="34" charset="0"/>
                <a:cs typeface="Arial" panose="020B0604020202020204" pitchFamily="34" charset="0"/>
              </a:defRPr>
            </a:lvl1pPr>
          </a:lstStyle>
          <a:p>
            <a:fld id="{49436F85-577F-4A92-A47F-D540A2BCC821}" type="slidenum">
              <a:rPr lang="en-GB" smtClean="0"/>
              <a:pPr/>
              <a:t>‹nr.›</a:t>
            </a:fld>
            <a:endParaRPr lang="en-GB"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en-GB" smtClean="0"/>
              <a:pPr/>
              <a:t>9</a:t>
            </a:fld>
            <a:endParaRPr lang="en-GB" dirty="0"/>
          </a:p>
        </p:txBody>
      </p:sp>
    </p:spTree>
    <p:extLst>
      <p:ext uri="{BB962C8B-B14F-4D97-AF65-F5344CB8AC3E}">
        <p14:creationId xmlns:p14="http://schemas.microsoft.com/office/powerpoint/2010/main" val="3918825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spcBef>
                <a:spcPts val="500"/>
              </a:spcBef>
            </a:pPr>
            <a:endParaRPr lang="en-GB" sz="1200" b="0" noProof="0" dirty="0"/>
          </a:p>
          <a:p>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en-GB" smtClean="0"/>
              <a:pPr/>
              <a:t>10</a:t>
            </a:fld>
            <a:endParaRPr lang="en-GB" dirty="0"/>
          </a:p>
        </p:txBody>
      </p:sp>
    </p:spTree>
    <p:extLst>
      <p:ext uri="{BB962C8B-B14F-4D97-AF65-F5344CB8AC3E}">
        <p14:creationId xmlns:p14="http://schemas.microsoft.com/office/powerpoint/2010/main" val="1657620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en-GB" smtClean="0"/>
              <a:pPr/>
              <a:t>11</a:t>
            </a:fld>
            <a:endParaRPr lang="en-GB" dirty="0"/>
          </a:p>
        </p:txBody>
      </p:sp>
    </p:spTree>
    <p:extLst>
      <p:ext uri="{BB962C8B-B14F-4D97-AF65-F5344CB8AC3E}">
        <p14:creationId xmlns:p14="http://schemas.microsoft.com/office/powerpoint/2010/main" val="3513851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085850" marR="0" lvl="2" indent="-171450" algn="l" defTabSz="914400" rtl="0" eaLnBrk="1" fontAlgn="auto" latinLnBrk="0" hangingPunct="1">
              <a:lnSpc>
                <a:spcPct val="100000"/>
              </a:lnSpc>
              <a:spcBef>
                <a:spcPts val="500"/>
              </a:spcBef>
              <a:spcAft>
                <a:spcPts val="0"/>
              </a:spcAft>
              <a:buClrTx/>
              <a:buSzTx/>
              <a:buFont typeface="Arial" charset="0"/>
              <a:buChar char="•"/>
              <a:tabLst/>
              <a:defRPr/>
            </a:pPr>
            <a:r>
              <a:rPr lang="da-DK" sz="1100" b="0" i="1" baseline="0" noProof="0" dirty="0">
                <a:solidFill>
                  <a:schemeClr val="tx1"/>
                </a:solidFill>
              </a:rPr>
              <a:t>Folk bryder sig ikke om forandringen eller løsningen som sådan (typen af forandring). Ofte fordi de oplever, at det ikke gør deres arbejde smartere. </a:t>
            </a:r>
          </a:p>
          <a:p>
            <a:pPr marL="1085850" marR="0" lvl="2" indent="-171450" algn="l" defTabSz="914400" rtl="0" eaLnBrk="1" fontAlgn="auto" latinLnBrk="0" hangingPunct="1">
              <a:lnSpc>
                <a:spcPct val="100000"/>
              </a:lnSpc>
              <a:spcBef>
                <a:spcPts val="500"/>
              </a:spcBef>
              <a:spcAft>
                <a:spcPts val="0"/>
              </a:spcAft>
              <a:buClrTx/>
              <a:buSzTx/>
              <a:buFont typeface="Arial" charset="0"/>
              <a:buChar char="•"/>
              <a:tabLst/>
              <a:defRPr/>
            </a:pPr>
            <a:r>
              <a:rPr lang="da-DK" sz="1100" b="0" i="1" baseline="0" noProof="0" dirty="0">
                <a:solidFill>
                  <a:schemeClr val="tx1"/>
                </a:solidFill>
              </a:rPr>
              <a:t>Folk bryder sig ikke om den måde forandringen er blevet gennemført (proces); ofte mangel på involvering og kommunikation. </a:t>
            </a:r>
          </a:p>
          <a:p>
            <a:pPr marL="1085850" marR="0" lvl="2" indent="-171450" algn="l" defTabSz="914400" rtl="0" eaLnBrk="1" fontAlgn="auto" latinLnBrk="0" hangingPunct="1">
              <a:lnSpc>
                <a:spcPct val="100000"/>
              </a:lnSpc>
              <a:spcBef>
                <a:spcPts val="500"/>
              </a:spcBef>
              <a:spcAft>
                <a:spcPts val="0"/>
              </a:spcAft>
              <a:buClrTx/>
              <a:buSzTx/>
              <a:buFont typeface="Arial" charset="0"/>
              <a:buChar char="•"/>
              <a:tabLst/>
              <a:defRPr/>
            </a:pPr>
            <a:r>
              <a:rPr lang="da-DK" sz="1100" b="0" i="1" baseline="0" noProof="0" dirty="0">
                <a:solidFill>
                  <a:schemeClr val="tx1"/>
                </a:solidFill>
              </a:rPr>
              <a:t>Noget i konteksten modarbejder forandringen. Fx andre modsatrettede </a:t>
            </a:r>
            <a:r>
              <a:rPr lang="da-DK" sz="1100" b="0" i="1" baseline="0" noProof="0" dirty="0" err="1">
                <a:solidFill>
                  <a:schemeClr val="tx1"/>
                </a:solidFill>
              </a:rPr>
              <a:t>KPI’er</a:t>
            </a:r>
            <a:r>
              <a:rPr lang="da-DK" sz="1100" b="0" i="1" baseline="0" noProof="0" dirty="0">
                <a:solidFill>
                  <a:schemeClr val="tx1"/>
                </a:solidFill>
              </a:rPr>
              <a:t> eller konkurrerende nuværende eller planlagte projekter ”</a:t>
            </a:r>
          </a:p>
          <a:p>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en-GB" smtClean="0"/>
              <a:pPr/>
              <a:t>13</a:t>
            </a:fld>
            <a:endParaRPr lang="en-GB" dirty="0"/>
          </a:p>
        </p:txBody>
      </p:sp>
    </p:spTree>
    <p:extLst>
      <p:ext uri="{BB962C8B-B14F-4D97-AF65-F5344CB8AC3E}">
        <p14:creationId xmlns:p14="http://schemas.microsoft.com/office/powerpoint/2010/main" val="214261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en-GB" smtClean="0"/>
              <a:pPr/>
              <a:t>14</a:t>
            </a:fld>
            <a:endParaRPr lang="en-GB" dirty="0"/>
          </a:p>
        </p:txBody>
      </p:sp>
    </p:spTree>
    <p:extLst>
      <p:ext uri="{BB962C8B-B14F-4D97-AF65-F5344CB8AC3E}">
        <p14:creationId xmlns:p14="http://schemas.microsoft.com/office/powerpoint/2010/main" val="3798875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en-GB" smtClean="0"/>
              <a:pPr/>
              <a:t>15</a:t>
            </a:fld>
            <a:endParaRPr lang="en-GB" dirty="0"/>
          </a:p>
        </p:txBody>
      </p:sp>
    </p:spTree>
    <p:extLst>
      <p:ext uri="{BB962C8B-B14F-4D97-AF65-F5344CB8AC3E}">
        <p14:creationId xmlns:p14="http://schemas.microsoft.com/office/powerpoint/2010/main" val="3685798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en-GB" smtClean="0"/>
              <a:pPr/>
              <a:t>16</a:t>
            </a:fld>
            <a:endParaRPr lang="en-GB" dirty="0"/>
          </a:p>
        </p:txBody>
      </p:sp>
    </p:spTree>
    <p:extLst>
      <p:ext uri="{BB962C8B-B14F-4D97-AF65-F5344CB8AC3E}">
        <p14:creationId xmlns:p14="http://schemas.microsoft.com/office/powerpoint/2010/main" val="707824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en-GB" smtClean="0"/>
              <a:pPr/>
              <a:t>17</a:t>
            </a:fld>
            <a:endParaRPr lang="en-GB" dirty="0"/>
          </a:p>
        </p:txBody>
      </p:sp>
    </p:spTree>
    <p:extLst>
      <p:ext uri="{BB962C8B-B14F-4D97-AF65-F5344CB8AC3E}">
        <p14:creationId xmlns:p14="http://schemas.microsoft.com/office/powerpoint/2010/main" val="40437020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5.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spTree>
      <p:nvGrpSpPr>
        <p:cNvPr id="1" name=""/>
        <p:cNvGrpSpPr/>
        <p:nvPr/>
      </p:nvGrpSpPr>
      <p:grpSpPr>
        <a:xfrm>
          <a:off x="0" y="0"/>
          <a:ext cx="0" cy="0"/>
          <a:chOff x="0" y="0"/>
          <a:chExt cx="0" cy="0"/>
        </a:xfrm>
      </p:grpSpPr>
      <p:pic>
        <p:nvPicPr>
          <p:cNvPr id="17" name="Picture Placeholder 1">
            <a:extLst>
              <a:ext uri="{FF2B5EF4-FFF2-40B4-BE49-F238E27FC236}">
                <a16:creationId xmlns:a16="http://schemas.microsoft.com/office/drawing/2014/main" id="{FA8AA478-5587-4FED-86E4-AFD9AE34B025}"/>
              </a:ext>
            </a:extLst>
          </p:cNvPr>
          <p:cNvPicPr>
            <a:picLocks noChangeAspect="1"/>
          </p:cNvPicPr>
          <p:nvPr userDrawn="1">
            <p:custDataLst>
              <p:tags r:id="rId1"/>
            </p:custDataLst>
          </p:nvPr>
        </p:nvPicPr>
        <p:blipFill rotWithShape="1">
          <a:blip r:embed="rId3"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grpSp>
        <p:nvGrpSpPr>
          <p:cNvPr id="15" name="Group 14"/>
          <p:cNvGrpSpPr/>
          <p:nvPr userDrawn="1"/>
        </p:nvGrpSpPr>
        <p:grpSpPr>
          <a:xfrm>
            <a:off x="487363" y="313618"/>
            <a:ext cx="6184409" cy="4638504"/>
            <a:chOff x="487854" y="440703"/>
            <a:chExt cx="6184409" cy="4638504"/>
          </a:xfrm>
        </p:grpSpPr>
        <p:pic>
          <p:nvPicPr>
            <p:cNvPr id="16" name="Picture 1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78101" y="440703"/>
              <a:ext cx="5794162" cy="4638504"/>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854" y="872437"/>
              <a:ext cx="720000" cy="717632"/>
            </a:xfrm>
            <a:prstGeom prst="rect">
              <a:avLst/>
            </a:prstGeom>
          </p:spPr>
        </p:pic>
      </p:grpSp>
      <p:sp>
        <p:nvSpPr>
          <p:cNvPr id="4" name="Date Placeholder 3"/>
          <p:cNvSpPr>
            <a:spLocks noGrp="1"/>
          </p:cNvSpPr>
          <p:nvPr>
            <p:ph type="dt" sz="half" idx="10"/>
          </p:nvPr>
        </p:nvSpPr>
        <p:spPr/>
        <p:txBody>
          <a:bodyPr/>
          <a:lstStyle>
            <a:lvl1pPr>
              <a:defRPr sz="100">
                <a:solidFill>
                  <a:schemeClr val="bg1"/>
                </a:solidFill>
              </a:defRPr>
            </a:lvl1pPr>
          </a:lstStyle>
          <a:p>
            <a:endParaRPr lang="en-GB" dirty="0"/>
          </a:p>
        </p:txBody>
      </p:sp>
      <p:sp>
        <p:nvSpPr>
          <p:cNvPr id="5" name="Footer Placeholder 4"/>
          <p:cNvSpPr>
            <a:spLocks noGrp="1"/>
          </p:cNvSpPr>
          <p:nvPr>
            <p:ph type="ftr" sz="quarter" idx="11"/>
          </p:nvPr>
        </p:nvSpPr>
        <p:spPr>
          <a:xfrm>
            <a:off x="1008723" y="6611581"/>
            <a:ext cx="6873007" cy="244475"/>
          </a:xfrm>
        </p:spPr>
        <p:txBody>
          <a:bodyPr/>
          <a:lstStyle>
            <a:lvl1pPr>
              <a:defRPr sz="100">
                <a:solidFill>
                  <a:schemeClr val="bg1"/>
                </a:solidFill>
              </a:defRPr>
            </a:lvl1pPr>
          </a:lstStyle>
          <a:p>
            <a:endParaRPr lang="en-GB" dirty="0"/>
          </a:p>
        </p:txBody>
      </p:sp>
      <p:sp>
        <p:nvSpPr>
          <p:cNvPr id="6" name="Slide Number Placeholder 5"/>
          <p:cNvSpPr>
            <a:spLocks noGrp="1"/>
          </p:cNvSpPr>
          <p:nvPr>
            <p:ph type="sldNum" sz="quarter" idx="12"/>
          </p:nvPr>
        </p:nvSpPr>
        <p:spPr>
          <a:xfrm>
            <a:off x="487363" y="6611581"/>
            <a:ext cx="516119" cy="244475"/>
          </a:xfrm>
        </p:spPr>
        <p:txBody>
          <a:bodyPr/>
          <a:lstStyle>
            <a:lvl1pPr>
              <a:defRPr sz="100">
                <a:solidFill>
                  <a:schemeClr val="bg1"/>
                </a:solidFill>
              </a:defRPr>
            </a:lvl1pPr>
          </a:lstStyle>
          <a:p>
            <a:fld id="{45D37B1E-C366-494F-A587-962AD9AABC83}" type="slidenum">
              <a:rPr lang="en-GB" smtClean="0"/>
              <a:pPr/>
              <a:t>‹nr.›</a:t>
            </a:fld>
            <a:endParaRPr lang="en-GB" dirty="0"/>
          </a:p>
        </p:txBody>
      </p:sp>
      <p:pic>
        <p:nvPicPr>
          <p:cNvPr id="12" name="Picture 11"/>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04000" y="6508800"/>
            <a:ext cx="1171532" cy="104771"/>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4000" y="6238800"/>
            <a:ext cx="1476321" cy="434959"/>
          </a:xfrm>
          <a:prstGeom prst="rect">
            <a:avLst/>
          </a:prstGeom>
        </p:spPr>
      </p:pic>
      <p:sp>
        <p:nvSpPr>
          <p:cNvPr id="20" name="Title 1"/>
          <p:cNvSpPr>
            <a:spLocks noGrp="1"/>
          </p:cNvSpPr>
          <p:nvPr>
            <p:ph type="ctrTitle"/>
          </p:nvPr>
        </p:nvSpPr>
        <p:spPr>
          <a:xfrm>
            <a:off x="1184910" y="1652269"/>
            <a:ext cx="5127353" cy="1770063"/>
          </a:xfrm>
        </p:spPr>
        <p:txBody>
          <a:bodyPr anchor="t" anchorCtr="0"/>
          <a:lstStyle>
            <a:lvl1pPr algn="l">
              <a:lnSpc>
                <a:spcPct val="88000"/>
              </a:lnSpc>
              <a:defRPr sz="3600">
                <a:solidFill>
                  <a:schemeClr val="accent2"/>
                </a:solidFill>
              </a:defRPr>
            </a:lvl1pPr>
          </a:lstStyle>
          <a:p>
            <a:r>
              <a:rPr lang="en-GB"/>
              <a:t>Klik for at redigere titeltypografien i masteren</a:t>
            </a:r>
            <a:endParaRPr lang="en-GB" dirty="0"/>
          </a:p>
        </p:txBody>
      </p:sp>
      <p:sp>
        <p:nvSpPr>
          <p:cNvPr id="21" name="Subtitle 2"/>
          <p:cNvSpPr>
            <a:spLocks noGrp="1"/>
          </p:cNvSpPr>
          <p:nvPr>
            <p:ph type="subTitle" idx="1" hasCustomPrompt="1"/>
          </p:nvPr>
        </p:nvSpPr>
        <p:spPr>
          <a:xfrm>
            <a:off x="1203967" y="3571558"/>
            <a:ext cx="5108296" cy="271462"/>
          </a:xfrm>
        </p:spPr>
        <p:txBody>
          <a:bodyPr anchor="b" anchorCtr="0"/>
          <a:lstStyle>
            <a:lvl1pPr marL="0" indent="0" algn="l">
              <a:buNone/>
              <a:defRPr sz="18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insert name</a:t>
            </a:r>
          </a:p>
        </p:txBody>
      </p:sp>
      <p:sp>
        <p:nvSpPr>
          <p:cNvPr id="22" name="Text Placeholder 9"/>
          <p:cNvSpPr>
            <a:spLocks noGrp="1"/>
          </p:cNvSpPr>
          <p:nvPr>
            <p:ph type="body" sz="quarter" idx="13" hasCustomPrompt="1"/>
          </p:nvPr>
        </p:nvSpPr>
        <p:spPr>
          <a:xfrm>
            <a:off x="1200726" y="3869718"/>
            <a:ext cx="5111537" cy="344805"/>
          </a:xfrm>
        </p:spPr>
        <p:txBody>
          <a:bodyPr/>
          <a:lstStyle>
            <a:lvl1pPr>
              <a:defRPr/>
            </a:lvl1pPr>
          </a:lstStyle>
          <a:p>
            <a:pPr lvl="0"/>
            <a:r>
              <a:rPr lang="en-GB" dirty="0"/>
              <a:t>Click to insert date</a:t>
            </a:r>
          </a:p>
        </p:txBody>
      </p:sp>
    </p:spTree>
    <p:extLst>
      <p:ext uri="{BB962C8B-B14F-4D97-AF65-F5344CB8AC3E}">
        <p14:creationId xmlns:p14="http://schemas.microsoft.com/office/powerpoint/2010/main" val="8508031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 purple">
    <p:spTree>
      <p:nvGrpSpPr>
        <p:cNvPr id="1" name=""/>
        <p:cNvGrpSpPr/>
        <p:nvPr/>
      </p:nvGrpSpPr>
      <p:grpSpPr>
        <a:xfrm>
          <a:off x="0" y="0"/>
          <a:ext cx="0" cy="0"/>
          <a:chOff x="0" y="0"/>
          <a:chExt cx="0" cy="0"/>
        </a:xfrm>
      </p:grpSpPr>
      <p:sp>
        <p:nvSpPr>
          <p:cNvPr id="7" name="Rectangle 6"/>
          <p:cNvSpPr/>
          <p:nvPr/>
        </p:nvSpPr>
        <p:spPr>
          <a:xfrm>
            <a:off x="0" y="0"/>
            <a:ext cx="12193200" cy="6858000"/>
          </a:xfrm>
          <a:prstGeom prst="rect">
            <a:avLst/>
          </a:prstGeom>
          <a:solidFill>
            <a:srgbClr val="2D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868584" y="0"/>
            <a:ext cx="4321016" cy="4149572"/>
          </a:xfrm>
          <a:prstGeom prst="rect">
            <a:avLst/>
          </a:prstGeom>
        </p:spPr>
      </p:pic>
      <p:sp>
        <p:nvSpPr>
          <p:cNvPr id="2" name="Title 1"/>
          <p:cNvSpPr>
            <a:spLocks noGrp="1"/>
          </p:cNvSpPr>
          <p:nvPr>
            <p:ph type="title"/>
          </p:nvPr>
        </p:nvSpPr>
        <p:spPr>
          <a:xfrm>
            <a:off x="1181498" y="1645088"/>
            <a:ext cx="7645002" cy="2142687"/>
          </a:xfrm>
        </p:spPr>
        <p:txBody>
          <a:bodyPr/>
          <a:lstStyle>
            <a:lvl1pPr>
              <a:lnSpc>
                <a:spcPct val="88000"/>
              </a:lnSpc>
              <a:defRPr sz="3600">
                <a:solidFill>
                  <a:schemeClr val="bg1"/>
                </a:solidFill>
              </a:defRPr>
            </a:lvl1pPr>
          </a:lstStyle>
          <a:p>
            <a:r>
              <a:rPr lang="en-GB"/>
              <a:t>Klik for at redigere titeltypografien i masteren</a:t>
            </a:r>
            <a:endParaRPr lang="en-GB" dirty="0"/>
          </a:p>
        </p:txBody>
      </p:sp>
      <p:sp>
        <p:nvSpPr>
          <p:cNvPr id="3" name="Date Placeholder 2"/>
          <p:cNvSpPr>
            <a:spLocks noGrp="1"/>
          </p:cNvSpPr>
          <p:nvPr>
            <p:ph type="dt" sz="half" idx="10"/>
          </p:nvPr>
        </p:nvSpPr>
        <p:spPr>
          <a:xfrm>
            <a:off x="487364" y="225427"/>
            <a:ext cx="7381220" cy="365125"/>
          </a:xfrm>
        </p:spPr>
        <p:txBody>
          <a:bodyPr/>
          <a:lstStyle/>
          <a:p>
            <a:endParaRPr lang="en-GB" dirty="0"/>
          </a:p>
        </p:txBody>
      </p:sp>
      <p:sp>
        <p:nvSpPr>
          <p:cNvPr id="4" name="Footer Placeholder 3"/>
          <p:cNvSpPr>
            <a:spLocks noGrp="1"/>
          </p:cNvSpPr>
          <p:nvPr>
            <p:ph type="ftr" sz="quarter" idx="11"/>
          </p:nvPr>
        </p:nvSpPr>
        <p:spPr/>
        <p:txBody>
          <a:bodyPr/>
          <a:lstStyle>
            <a:lvl1pPr>
              <a:defRPr>
                <a:solidFill>
                  <a:srgbClr val="2D0028"/>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rgbClr val="2D0028"/>
                </a:solidFill>
              </a:defRPr>
            </a:lvl1pPr>
          </a:lstStyle>
          <a:p>
            <a:fld id="{45D37B1E-C366-494F-A587-962AD9AABC83}" type="slidenum">
              <a:rPr lang="en-GB" smtClean="0"/>
              <a:pPr/>
              <a:t>‹nr.›</a:t>
            </a:fld>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4000" y="6238800"/>
            <a:ext cx="1476321" cy="434959"/>
          </a:xfrm>
          <a:prstGeom prst="rect">
            <a:avLst/>
          </a:prstGeom>
        </p:spPr>
      </p:pic>
      <p:grpSp>
        <p:nvGrpSpPr>
          <p:cNvPr id="10" name="Group 9"/>
          <p:cNvGrpSpPr/>
          <p:nvPr userDrawn="1"/>
        </p:nvGrpSpPr>
        <p:grpSpPr>
          <a:xfrm>
            <a:off x="0" y="0"/>
            <a:ext cx="12193200" cy="6859588"/>
            <a:chOff x="0" y="0"/>
            <a:chExt cx="12193200" cy="6859588"/>
          </a:xfrm>
        </p:grpSpPr>
        <p:sp>
          <p:nvSpPr>
            <p:cNvPr id="11" name="Background color"/>
            <p:cNvSpPr/>
            <p:nvPr userDrawn="1"/>
          </p:nvSpPr>
          <p:spPr>
            <a:xfrm>
              <a:off x="0" y="0"/>
              <a:ext cx="12193200" cy="6858000"/>
            </a:xfrm>
            <a:prstGeom prst="rect">
              <a:avLst/>
            </a:prstGeom>
            <a:solidFill>
              <a:srgbClr val="967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Supergraphic shape"/>
            <p:cNvGrpSpPr>
              <a:grpSpLocks noChangeAspect="1"/>
            </p:cNvGrpSpPr>
            <p:nvPr userDrawn="1"/>
          </p:nvGrpSpPr>
          <p:grpSpPr bwMode="auto">
            <a:xfrm>
              <a:off x="1588" y="0"/>
              <a:ext cx="12188825" cy="6859588"/>
              <a:chOff x="1" y="0"/>
              <a:chExt cx="7678" cy="4321"/>
            </a:xfrm>
            <a:solidFill>
              <a:srgbClr val="DBDDDB"/>
            </a:solidFill>
          </p:grpSpPr>
          <p:sp>
            <p:nvSpPr>
              <p:cNvPr id="13" name="Freeform 5"/>
              <p:cNvSpPr>
                <a:spLocks/>
              </p:cNvSpPr>
              <p:nvPr userDrawn="1"/>
            </p:nvSpPr>
            <p:spPr bwMode="auto">
              <a:xfrm>
                <a:off x="6611" y="766"/>
                <a:ext cx="347" cy="352"/>
              </a:xfrm>
              <a:custGeom>
                <a:avLst/>
                <a:gdLst>
                  <a:gd name="T0" fmla="*/ 138 w 277"/>
                  <a:gd name="T1" fmla="*/ 281 h 281"/>
                  <a:gd name="T2" fmla="*/ 277 w 277"/>
                  <a:gd name="T3" fmla="*/ 145 h 281"/>
                  <a:gd name="T4" fmla="*/ 141 w 277"/>
                  <a:gd name="T5" fmla="*/ 0 h 281"/>
                  <a:gd name="T6" fmla="*/ 0 w 277"/>
                  <a:gd name="T7" fmla="*/ 137 h 281"/>
                  <a:gd name="T8" fmla="*/ 138 w 277"/>
                  <a:gd name="T9" fmla="*/ 281 h 281"/>
                </a:gdLst>
                <a:ahLst/>
                <a:cxnLst>
                  <a:cxn ang="0">
                    <a:pos x="T0" y="T1"/>
                  </a:cxn>
                  <a:cxn ang="0">
                    <a:pos x="T2" y="T3"/>
                  </a:cxn>
                  <a:cxn ang="0">
                    <a:pos x="T4" y="T5"/>
                  </a:cxn>
                  <a:cxn ang="0">
                    <a:pos x="T6" y="T7"/>
                  </a:cxn>
                  <a:cxn ang="0">
                    <a:pos x="T8" y="T9"/>
                  </a:cxn>
                </a:cxnLst>
                <a:rect l="0" t="0" r="r" b="b"/>
                <a:pathLst>
                  <a:path w="277" h="281">
                    <a:moveTo>
                      <a:pt x="138" y="281"/>
                    </a:moveTo>
                    <a:cubicBezTo>
                      <a:pt x="156" y="264"/>
                      <a:pt x="252" y="169"/>
                      <a:pt x="277" y="145"/>
                    </a:cubicBezTo>
                    <a:cubicBezTo>
                      <a:pt x="141" y="0"/>
                      <a:pt x="141" y="0"/>
                      <a:pt x="141" y="0"/>
                    </a:cubicBezTo>
                    <a:cubicBezTo>
                      <a:pt x="140" y="2"/>
                      <a:pt x="20" y="119"/>
                      <a:pt x="0" y="137"/>
                    </a:cubicBezTo>
                    <a:cubicBezTo>
                      <a:pt x="28" y="165"/>
                      <a:pt x="109" y="251"/>
                      <a:pt x="138" y="281"/>
                    </a:cubicBezTo>
                    <a:close/>
                  </a:path>
                </a:pathLst>
              </a:custGeom>
              <a:solidFill>
                <a:srgbClr val="2D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6"/>
              <p:cNvSpPr>
                <a:spLocks/>
              </p:cNvSpPr>
              <p:nvPr userDrawn="1"/>
            </p:nvSpPr>
            <p:spPr bwMode="auto">
              <a:xfrm>
                <a:off x="6871" y="0"/>
                <a:ext cx="808" cy="864"/>
              </a:xfrm>
              <a:custGeom>
                <a:avLst/>
                <a:gdLst>
                  <a:gd name="T0" fmla="*/ 504 w 646"/>
                  <a:gd name="T1" fmla="*/ 0 h 691"/>
                  <a:gd name="T2" fmla="*/ 0 w 646"/>
                  <a:gd name="T3" fmla="*/ 550 h 691"/>
                  <a:gd name="T4" fmla="*/ 137 w 646"/>
                  <a:gd name="T5" fmla="*/ 691 h 691"/>
                  <a:gd name="T6" fmla="*/ 614 w 646"/>
                  <a:gd name="T7" fmla="*/ 315 h 691"/>
                  <a:gd name="T8" fmla="*/ 646 w 646"/>
                  <a:gd name="T9" fmla="*/ 297 h 691"/>
                  <a:gd name="T10" fmla="*/ 646 w 646"/>
                  <a:gd name="T11" fmla="*/ 0 h 691"/>
                  <a:gd name="T12" fmla="*/ 504 w 646"/>
                  <a:gd name="T13" fmla="*/ 0 h 691"/>
                </a:gdLst>
                <a:ahLst/>
                <a:cxnLst>
                  <a:cxn ang="0">
                    <a:pos x="T0" y="T1"/>
                  </a:cxn>
                  <a:cxn ang="0">
                    <a:pos x="T2" y="T3"/>
                  </a:cxn>
                  <a:cxn ang="0">
                    <a:pos x="T4" y="T5"/>
                  </a:cxn>
                  <a:cxn ang="0">
                    <a:pos x="T6" y="T7"/>
                  </a:cxn>
                  <a:cxn ang="0">
                    <a:pos x="T8" y="T9"/>
                  </a:cxn>
                  <a:cxn ang="0">
                    <a:pos x="T10" y="T11"/>
                  </a:cxn>
                  <a:cxn ang="0">
                    <a:pos x="T12" y="T13"/>
                  </a:cxn>
                </a:cxnLst>
                <a:rect l="0" t="0" r="r" b="b"/>
                <a:pathLst>
                  <a:path w="646" h="691">
                    <a:moveTo>
                      <a:pt x="504" y="0"/>
                    </a:moveTo>
                    <a:cubicBezTo>
                      <a:pt x="398" y="175"/>
                      <a:pt x="221" y="345"/>
                      <a:pt x="0" y="550"/>
                    </a:cubicBezTo>
                    <a:cubicBezTo>
                      <a:pt x="27" y="579"/>
                      <a:pt x="116" y="670"/>
                      <a:pt x="137" y="691"/>
                    </a:cubicBezTo>
                    <a:cubicBezTo>
                      <a:pt x="295" y="548"/>
                      <a:pt x="427" y="427"/>
                      <a:pt x="614" y="315"/>
                    </a:cubicBezTo>
                    <a:cubicBezTo>
                      <a:pt x="625" y="309"/>
                      <a:pt x="635" y="303"/>
                      <a:pt x="646" y="297"/>
                    </a:cubicBezTo>
                    <a:cubicBezTo>
                      <a:pt x="646" y="0"/>
                      <a:pt x="646" y="0"/>
                      <a:pt x="646" y="0"/>
                    </a:cubicBezTo>
                    <a:lnTo>
                      <a:pt x="504" y="0"/>
                    </a:lnTo>
                    <a:close/>
                  </a:path>
                </a:pathLst>
              </a:custGeom>
              <a:solidFill>
                <a:srgbClr val="2D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7"/>
              <p:cNvSpPr>
                <a:spLocks/>
              </p:cNvSpPr>
              <p:nvPr userDrawn="1"/>
            </p:nvSpPr>
            <p:spPr bwMode="auto">
              <a:xfrm>
                <a:off x="6308" y="0"/>
                <a:ext cx="1032" cy="598"/>
              </a:xfrm>
              <a:custGeom>
                <a:avLst/>
                <a:gdLst>
                  <a:gd name="T0" fmla="*/ 826 w 826"/>
                  <a:gd name="T1" fmla="*/ 0 h 478"/>
                  <a:gd name="T2" fmla="*/ 0 w 826"/>
                  <a:gd name="T3" fmla="*/ 0 h 478"/>
                  <a:gd name="T4" fmla="*/ 383 w 826"/>
                  <a:gd name="T5" fmla="*/ 478 h 478"/>
                  <a:gd name="T6" fmla="*/ 826 w 826"/>
                  <a:gd name="T7" fmla="*/ 0 h 478"/>
                </a:gdLst>
                <a:ahLst/>
                <a:cxnLst>
                  <a:cxn ang="0">
                    <a:pos x="T0" y="T1"/>
                  </a:cxn>
                  <a:cxn ang="0">
                    <a:pos x="T2" y="T3"/>
                  </a:cxn>
                  <a:cxn ang="0">
                    <a:pos x="T4" y="T5"/>
                  </a:cxn>
                  <a:cxn ang="0">
                    <a:pos x="T6" y="T7"/>
                  </a:cxn>
                </a:cxnLst>
                <a:rect l="0" t="0" r="r" b="b"/>
                <a:pathLst>
                  <a:path w="826" h="478">
                    <a:moveTo>
                      <a:pt x="826" y="0"/>
                    </a:moveTo>
                    <a:cubicBezTo>
                      <a:pt x="0" y="0"/>
                      <a:pt x="0" y="0"/>
                      <a:pt x="0" y="0"/>
                    </a:cubicBezTo>
                    <a:cubicBezTo>
                      <a:pt x="115" y="196"/>
                      <a:pt x="284" y="371"/>
                      <a:pt x="383" y="478"/>
                    </a:cubicBezTo>
                    <a:cubicBezTo>
                      <a:pt x="486" y="368"/>
                      <a:pt x="695" y="202"/>
                      <a:pt x="826" y="0"/>
                    </a:cubicBezTo>
                    <a:close/>
                  </a:path>
                </a:pathLst>
              </a:custGeom>
              <a:solidFill>
                <a:srgbClr val="2D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userDrawn="1"/>
            </p:nvSpPr>
            <p:spPr bwMode="auto">
              <a:xfrm>
                <a:off x="7101" y="493"/>
                <a:ext cx="578" cy="942"/>
              </a:xfrm>
              <a:custGeom>
                <a:avLst/>
                <a:gdLst>
                  <a:gd name="T0" fmla="*/ 462 w 462"/>
                  <a:gd name="T1" fmla="*/ 754 h 754"/>
                  <a:gd name="T2" fmla="*/ 462 w 462"/>
                  <a:gd name="T3" fmla="*/ 0 h 754"/>
                  <a:gd name="T4" fmla="*/ 0 w 462"/>
                  <a:gd name="T5" fmla="*/ 346 h 754"/>
                  <a:gd name="T6" fmla="*/ 462 w 462"/>
                  <a:gd name="T7" fmla="*/ 754 h 754"/>
                </a:gdLst>
                <a:ahLst/>
                <a:cxnLst>
                  <a:cxn ang="0">
                    <a:pos x="T0" y="T1"/>
                  </a:cxn>
                  <a:cxn ang="0">
                    <a:pos x="T2" y="T3"/>
                  </a:cxn>
                  <a:cxn ang="0">
                    <a:pos x="T4" y="T5"/>
                  </a:cxn>
                  <a:cxn ang="0">
                    <a:pos x="T6" y="T7"/>
                  </a:cxn>
                </a:cxnLst>
                <a:rect l="0" t="0" r="r" b="b"/>
                <a:pathLst>
                  <a:path w="462" h="754">
                    <a:moveTo>
                      <a:pt x="462" y="754"/>
                    </a:moveTo>
                    <a:cubicBezTo>
                      <a:pt x="462" y="0"/>
                      <a:pt x="462" y="0"/>
                      <a:pt x="462" y="0"/>
                    </a:cubicBezTo>
                    <a:cubicBezTo>
                      <a:pt x="298" y="96"/>
                      <a:pt x="173" y="190"/>
                      <a:pt x="0" y="346"/>
                    </a:cubicBezTo>
                    <a:cubicBezTo>
                      <a:pt x="162" y="494"/>
                      <a:pt x="306" y="645"/>
                      <a:pt x="462" y="754"/>
                    </a:cubicBezTo>
                    <a:close/>
                  </a:path>
                </a:pathLst>
              </a:custGeom>
              <a:solidFill>
                <a:srgbClr val="2D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9"/>
              <p:cNvSpPr>
                <a:spLocks/>
              </p:cNvSpPr>
              <p:nvPr userDrawn="1"/>
            </p:nvSpPr>
            <p:spPr bwMode="auto">
              <a:xfrm>
                <a:off x="1" y="0"/>
                <a:ext cx="7678" cy="4321"/>
              </a:xfrm>
              <a:custGeom>
                <a:avLst/>
                <a:gdLst>
                  <a:gd name="T0" fmla="*/ 5610 w 6143"/>
                  <a:gd name="T1" fmla="*/ 801 h 3456"/>
                  <a:gd name="T2" fmla="*/ 5469 w 6143"/>
                  <a:gd name="T3" fmla="*/ 937 h 3456"/>
                  <a:gd name="T4" fmla="*/ 6088 w 6143"/>
                  <a:gd name="T5" fmla="*/ 1853 h 3456"/>
                  <a:gd name="T6" fmla="*/ 5767 w 6143"/>
                  <a:gd name="T7" fmla="*/ 2092 h 3456"/>
                  <a:gd name="T8" fmla="*/ 5888 w 6143"/>
                  <a:gd name="T9" fmla="*/ 2060 h 3456"/>
                  <a:gd name="T10" fmla="*/ 5992 w 6143"/>
                  <a:gd name="T11" fmla="*/ 1913 h 3456"/>
                  <a:gd name="T12" fmla="*/ 5760 w 6143"/>
                  <a:gd name="T13" fmla="*/ 1425 h 3456"/>
                  <a:gd name="T14" fmla="*/ 5393 w 6143"/>
                  <a:gd name="T15" fmla="*/ 1008 h 3456"/>
                  <a:gd name="T16" fmla="*/ 4946 w 6143"/>
                  <a:gd name="T17" fmla="*/ 1544 h 3456"/>
                  <a:gd name="T18" fmla="*/ 4847 w 6143"/>
                  <a:gd name="T19" fmla="*/ 1829 h 3456"/>
                  <a:gd name="T20" fmla="*/ 4930 w 6143"/>
                  <a:gd name="T21" fmla="*/ 2027 h 3456"/>
                  <a:gd name="T22" fmla="*/ 5115 w 6143"/>
                  <a:gd name="T23" fmla="*/ 2092 h 3456"/>
                  <a:gd name="T24" fmla="*/ 4896 w 6143"/>
                  <a:gd name="T25" fmla="*/ 2035 h 3456"/>
                  <a:gd name="T26" fmla="*/ 4802 w 6143"/>
                  <a:gd name="T27" fmla="*/ 1811 h 3456"/>
                  <a:gd name="T28" fmla="*/ 4939 w 6143"/>
                  <a:gd name="T29" fmla="*/ 1458 h 3456"/>
                  <a:gd name="T30" fmla="*/ 5349 w 6143"/>
                  <a:gd name="T31" fmla="*/ 969 h 3456"/>
                  <a:gd name="T32" fmla="*/ 5204 w 6143"/>
                  <a:gd name="T33" fmla="*/ 829 h 3456"/>
                  <a:gd name="T34" fmla="*/ 5148 w 6143"/>
                  <a:gd name="T35" fmla="*/ 879 h 3456"/>
                  <a:gd name="T36" fmla="*/ 4784 w 6143"/>
                  <a:gd name="T37" fmla="*/ 1153 h 3456"/>
                  <a:gd name="T38" fmla="*/ 4276 w 6143"/>
                  <a:gd name="T39" fmla="*/ 1348 h 3456"/>
                  <a:gd name="T40" fmla="*/ 4013 w 6143"/>
                  <a:gd name="T41" fmla="*/ 1236 h 3456"/>
                  <a:gd name="T42" fmla="*/ 3965 w 6143"/>
                  <a:gd name="T43" fmla="*/ 1039 h 3456"/>
                  <a:gd name="T44" fmla="*/ 4037 w 6143"/>
                  <a:gd name="T45" fmla="*/ 1201 h 3456"/>
                  <a:gd name="T46" fmla="*/ 4332 w 6143"/>
                  <a:gd name="T47" fmla="*/ 1271 h 3456"/>
                  <a:gd name="T48" fmla="*/ 4677 w 6143"/>
                  <a:gd name="T49" fmla="*/ 1128 h 3456"/>
                  <a:gd name="T50" fmla="*/ 4940 w 6143"/>
                  <a:gd name="T51" fmla="*/ 948 h 3456"/>
                  <a:gd name="T52" fmla="*/ 5098 w 6143"/>
                  <a:gd name="T53" fmla="*/ 811 h 3456"/>
                  <a:gd name="T54" fmla="*/ 5140 w 6143"/>
                  <a:gd name="T55" fmla="*/ 770 h 3456"/>
                  <a:gd name="T56" fmla="*/ 4615 w 6143"/>
                  <a:gd name="T57" fmla="*/ 298 h 3456"/>
                  <a:gd name="T58" fmla="*/ 4185 w 6143"/>
                  <a:gd name="T59" fmla="*/ 143 h 3456"/>
                  <a:gd name="T60" fmla="*/ 3965 w 6143"/>
                  <a:gd name="T61" fmla="*/ 356 h 3456"/>
                  <a:gd name="T62" fmla="*/ 4215 w 6143"/>
                  <a:gd name="T63" fmla="*/ 94 h 3456"/>
                  <a:gd name="T64" fmla="*/ 4646 w 6143"/>
                  <a:gd name="T65" fmla="*/ 220 h 3456"/>
                  <a:gd name="T66" fmla="*/ 4986 w 6143"/>
                  <a:gd name="T67" fmla="*/ 472 h 3456"/>
                  <a:gd name="T68" fmla="*/ 5225 w 6143"/>
                  <a:gd name="T69" fmla="*/ 686 h 3456"/>
                  <a:gd name="T70" fmla="*/ 5362 w 6143"/>
                  <a:gd name="T71" fmla="*/ 549 h 3456"/>
                  <a:gd name="T72" fmla="*/ 4929 w 6143"/>
                  <a:gd name="T73" fmla="*/ 0 h 3456"/>
                  <a:gd name="T74" fmla="*/ 0 w 6143"/>
                  <a:gd name="T75" fmla="*/ 0 h 3456"/>
                  <a:gd name="T76" fmla="*/ 0 w 6143"/>
                  <a:gd name="T77" fmla="*/ 3456 h 3456"/>
                  <a:gd name="T78" fmla="*/ 6143 w 6143"/>
                  <a:gd name="T79" fmla="*/ 3456 h 3456"/>
                  <a:gd name="T80" fmla="*/ 6143 w 6143"/>
                  <a:gd name="T81" fmla="*/ 1266 h 3456"/>
                  <a:gd name="T82" fmla="*/ 5610 w 6143"/>
                  <a:gd name="T83" fmla="*/ 801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43" h="3456">
                    <a:moveTo>
                      <a:pt x="5610" y="801"/>
                    </a:moveTo>
                    <a:cubicBezTo>
                      <a:pt x="5469" y="937"/>
                      <a:pt x="5469" y="937"/>
                      <a:pt x="5469" y="937"/>
                    </a:cubicBezTo>
                    <a:cubicBezTo>
                      <a:pt x="5920" y="1381"/>
                      <a:pt x="6088" y="1657"/>
                      <a:pt x="6088" y="1853"/>
                    </a:cubicBezTo>
                    <a:cubicBezTo>
                      <a:pt x="6088" y="1901"/>
                      <a:pt x="6085" y="2092"/>
                      <a:pt x="5767" y="2092"/>
                    </a:cubicBezTo>
                    <a:cubicBezTo>
                      <a:pt x="5800" y="2084"/>
                      <a:pt x="5832" y="2090"/>
                      <a:pt x="5888" y="2060"/>
                    </a:cubicBezTo>
                    <a:cubicBezTo>
                      <a:pt x="5945" y="2032"/>
                      <a:pt x="5981" y="1965"/>
                      <a:pt x="5992" y="1913"/>
                    </a:cubicBezTo>
                    <a:cubicBezTo>
                      <a:pt x="6018" y="1795"/>
                      <a:pt x="5905" y="1618"/>
                      <a:pt x="5760" y="1425"/>
                    </a:cubicBezTo>
                    <a:cubicBezTo>
                      <a:pt x="5650" y="1279"/>
                      <a:pt x="5436" y="1050"/>
                      <a:pt x="5393" y="1008"/>
                    </a:cubicBezTo>
                    <a:cubicBezTo>
                      <a:pt x="5148" y="1246"/>
                      <a:pt x="4998" y="1451"/>
                      <a:pt x="4946" y="1544"/>
                    </a:cubicBezTo>
                    <a:cubicBezTo>
                      <a:pt x="4895" y="1637"/>
                      <a:pt x="4847" y="1710"/>
                      <a:pt x="4847" y="1829"/>
                    </a:cubicBezTo>
                    <a:cubicBezTo>
                      <a:pt x="4847" y="1910"/>
                      <a:pt x="4884" y="1987"/>
                      <a:pt x="4930" y="2027"/>
                    </a:cubicBezTo>
                    <a:cubicBezTo>
                      <a:pt x="4977" y="2069"/>
                      <a:pt x="5052" y="2081"/>
                      <a:pt x="5115" y="2092"/>
                    </a:cubicBezTo>
                    <a:cubicBezTo>
                      <a:pt x="5039" y="2092"/>
                      <a:pt x="4948" y="2074"/>
                      <a:pt x="4896" y="2035"/>
                    </a:cubicBezTo>
                    <a:cubicBezTo>
                      <a:pt x="4848" y="1999"/>
                      <a:pt x="4802" y="1916"/>
                      <a:pt x="4802" y="1811"/>
                    </a:cubicBezTo>
                    <a:cubicBezTo>
                      <a:pt x="4802" y="1685"/>
                      <a:pt x="4869" y="1567"/>
                      <a:pt x="4939" y="1458"/>
                    </a:cubicBezTo>
                    <a:cubicBezTo>
                      <a:pt x="4995" y="1368"/>
                      <a:pt x="5111" y="1206"/>
                      <a:pt x="5349" y="969"/>
                    </a:cubicBezTo>
                    <a:cubicBezTo>
                      <a:pt x="5318" y="938"/>
                      <a:pt x="5232" y="857"/>
                      <a:pt x="5204" y="829"/>
                    </a:cubicBezTo>
                    <a:cubicBezTo>
                      <a:pt x="5171" y="858"/>
                      <a:pt x="5181" y="850"/>
                      <a:pt x="5148" y="879"/>
                    </a:cubicBezTo>
                    <a:cubicBezTo>
                      <a:pt x="5011" y="999"/>
                      <a:pt x="4941" y="1055"/>
                      <a:pt x="4784" y="1153"/>
                    </a:cubicBezTo>
                    <a:cubicBezTo>
                      <a:pt x="4711" y="1199"/>
                      <a:pt x="4477" y="1348"/>
                      <a:pt x="4276" y="1348"/>
                    </a:cubicBezTo>
                    <a:cubicBezTo>
                      <a:pt x="4100" y="1348"/>
                      <a:pt x="4055" y="1288"/>
                      <a:pt x="4013" y="1236"/>
                    </a:cubicBezTo>
                    <a:cubicBezTo>
                      <a:pt x="3970" y="1185"/>
                      <a:pt x="3965" y="1103"/>
                      <a:pt x="3965" y="1039"/>
                    </a:cubicBezTo>
                    <a:cubicBezTo>
                      <a:pt x="3976" y="1086"/>
                      <a:pt x="3974" y="1126"/>
                      <a:pt x="4037" y="1201"/>
                    </a:cubicBezTo>
                    <a:cubicBezTo>
                      <a:pt x="4092" y="1266"/>
                      <a:pt x="4220" y="1293"/>
                      <a:pt x="4332" y="1271"/>
                    </a:cubicBezTo>
                    <a:cubicBezTo>
                      <a:pt x="4445" y="1250"/>
                      <a:pt x="4570" y="1186"/>
                      <a:pt x="4677" y="1128"/>
                    </a:cubicBezTo>
                    <a:cubicBezTo>
                      <a:pt x="4783" y="1069"/>
                      <a:pt x="4869" y="1005"/>
                      <a:pt x="4940" y="948"/>
                    </a:cubicBezTo>
                    <a:cubicBezTo>
                      <a:pt x="5011" y="892"/>
                      <a:pt x="5028" y="873"/>
                      <a:pt x="5098" y="811"/>
                    </a:cubicBezTo>
                    <a:cubicBezTo>
                      <a:pt x="5122" y="790"/>
                      <a:pt x="5116" y="792"/>
                      <a:pt x="5140" y="770"/>
                    </a:cubicBezTo>
                    <a:cubicBezTo>
                      <a:pt x="4969" y="596"/>
                      <a:pt x="4773" y="400"/>
                      <a:pt x="4615" y="298"/>
                    </a:cubicBezTo>
                    <a:cubicBezTo>
                      <a:pt x="4456" y="196"/>
                      <a:pt x="4370" y="143"/>
                      <a:pt x="4185" y="143"/>
                    </a:cubicBezTo>
                    <a:cubicBezTo>
                      <a:pt x="4020" y="143"/>
                      <a:pt x="3965" y="356"/>
                      <a:pt x="3965" y="356"/>
                    </a:cubicBezTo>
                    <a:cubicBezTo>
                      <a:pt x="3965" y="192"/>
                      <a:pt x="4082" y="94"/>
                      <a:pt x="4215" y="94"/>
                    </a:cubicBezTo>
                    <a:cubicBezTo>
                      <a:pt x="4391" y="94"/>
                      <a:pt x="4525" y="147"/>
                      <a:pt x="4646" y="220"/>
                    </a:cubicBezTo>
                    <a:cubicBezTo>
                      <a:pt x="4742" y="277"/>
                      <a:pt x="4899" y="397"/>
                      <a:pt x="4986" y="472"/>
                    </a:cubicBezTo>
                    <a:cubicBezTo>
                      <a:pt x="5094" y="565"/>
                      <a:pt x="5225" y="686"/>
                      <a:pt x="5225" y="686"/>
                    </a:cubicBezTo>
                    <a:cubicBezTo>
                      <a:pt x="5245" y="667"/>
                      <a:pt x="5362" y="549"/>
                      <a:pt x="5362" y="549"/>
                    </a:cubicBezTo>
                    <a:cubicBezTo>
                      <a:pt x="5215" y="398"/>
                      <a:pt x="5043" y="199"/>
                      <a:pt x="4929" y="0"/>
                    </a:cubicBezTo>
                    <a:cubicBezTo>
                      <a:pt x="0" y="0"/>
                      <a:pt x="0" y="0"/>
                      <a:pt x="0" y="0"/>
                    </a:cubicBezTo>
                    <a:cubicBezTo>
                      <a:pt x="0" y="3456"/>
                      <a:pt x="0" y="3456"/>
                      <a:pt x="0" y="3456"/>
                    </a:cubicBezTo>
                    <a:cubicBezTo>
                      <a:pt x="6143" y="3456"/>
                      <a:pt x="6143" y="3456"/>
                      <a:pt x="6143" y="3456"/>
                    </a:cubicBezTo>
                    <a:cubicBezTo>
                      <a:pt x="6143" y="1266"/>
                      <a:pt x="6143" y="1266"/>
                      <a:pt x="6143" y="1266"/>
                    </a:cubicBezTo>
                    <a:cubicBezTo>
                      <a:pt x="5975" y="1159"/>
                      <a:pt x="5805" y="1000"/>
                      <a:pt x="5610" y="801"/>
                    </a:cubicBezTo>
                    <a:close/>
                  </a:path>
                </a:pathLst>
              </a:custGeom>
              <a:solidFill>
                <a:srgbClr val="2D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4000" y="6238800"/>
            <a:ext cx="1476321" cy="434959"/>
          </a:xfrm>
          <a:prstGeom prst="rect">
            <a:avLst/>
          </a:prstGeom>
        </p:spPr>
      </p:pic>
    </p:spTree>
    <p:extLst>
      <p:ext uri="{BB962C8B-B14F-4D97-AF65-F5344CB8AC3E}">
        <p14:creationId xmlns:p14="http://schemas.microsoft.com/office/powerpoint/2010/main" val="1457640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Klik for at redigere titeltypografien i masteren</a:t>
            </a:r>
            <a:endParaRPr lang="en-GB" dirty="0"/>
          </a:p>
        </p:txBody>
      </p:sp>
      <p:sp>
        <p:nvSpPr>
          <p:cNvPr id="3" name="Content Placeholder 2"/>
          <p:cNvSpPr>
            <a:spLocks noGrp="1"/>
          </p:cNvSpPr>
          <p:nvPr>
            <p:ph sz="half" idx="1" hasCustomPrompt="1"/>
          </p:nvPr>
        </p:nvSpPr>
        <p:spPr>
          <a:xfrm>
            <a:off x="487363" y="1763713"/>
            <a:ext cx="5464175" cy="4227512"/>
          </a:xfrm>
        </p:spPr>
        <p:txBody>
          <a:bodyPr/>
          <a:lstStyle>
            <a:lvl1pPr>
              <a:defRPr baseline="0"/>
            </a:lvl1pPr>
          </a:lstStyle>
          <a:p>
            <a:pPr lvl="0"/>
            <a:r>
              <a:rPr lang="en-GB"/>
              <a:t>Click to insert text, click icons to insert table/SmartArt, or insert chart via </a:t>
            </a:r>
            <a:r>
              <a:rPr lang="en-GB" noProof="1"/>
              <a:t>CorporateCharts</a:t>
            </a:r>
            <a:r>
              <a:rPr lang="en-GB"/>
              <a:t> or image via </a:t>
            </a:r>
            <a:r>
              <a:rPr lang="en-GB" noProof="1"/>
              <a:t>ImageTools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hasCustomPrompt="1"/>
          </p:nvPr>
        </p:nvSpPr>
        <p:spPr>
          <a:xfrm>
            <a:off x="6238875" y="1763713"/>
            <a:ext cx="5465763" cy="4227512"/>
          </a:xfrm>
        </p:spPr>
        <p:txBody>
          <a:bodyPr/>
          <a:lstStyle>
            <a:lvl1pPr>
              <a:defRPr/>
            </a:lvl1pPr>
          </a:lstStyle>
          <a:p>
            <a:pPr lvl="0"/>
            <a:r>
              <a:rPr lang="en-GB"/>
              <a:t>Click to insert text, click icons to insert table/SmartArt, or insert chart via </a:t>
            </a:r>
            <a:r>
              <a:rPr lang="en-GB" noProof="1"/>
              <a:t>CorporateCharts</a:t>
            </a:r>
            <a:r>
              <a:rPr lang="en-GB"/>
              <a:t> or image via </a:t>
            </a:r>
            <a:r>
              <a:rPr lang="en-GB" noProof="1"/>
              <a:t>ImageTools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64610428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I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Klik for at redigere titeltypografien i masteren</a:t>
            </a:r>
            <a:endParaRPr lang="en-GB" dirty="0"/>
          </a:p>
        </p:txBody>
      </p:sp>
      <p:sp>
        <p:nvSpPr>
          <p:cNvPr id="7" name="Content Placeholder 2"/>
          <p:cNvSpPr>
            <a:spLocks noGrp="1"/>
          </p:cNvSpPr>
          <p:nvPr>
            <p:ph sz="quarter" idx="13"/>
          </p:nvPr>
        </p:nvSpPr>
        <p:spPr>
          <a:xfrm>
            <a:off x="487363" y="1763713"/>
            <a:ext cx="7381875" cy="4227511"/>
          </a:xfrm>
        </p:spPr>
        <p:txBody>
          <a:bodyPr/>
          <a:lstStyle/>
          <a:p>
            <a:pPr lvl="0"/>
            <a:r>
              <a:rPr lang="en-GB"/>
              <a:t>Rediger teksttypografien i masteren</a:t>
            </a:r>
          </a:p>
          <a:p>
            <a:pPr lvl="1"/>
            <a:r>
              <a:rPr lang="en-GB"/>
              <a:t>Andet niveau</a:t>
            </a:r>
          </a:p>
          <a:p>
            <a:pPr lvl="2"/>
            <a:r>
              <a:rPr lang="en-GB"/>
              <a:t>Tredje niveau</a:t>
            </a:r>
          </a:p>
          <a:p>
            <a:pPr lvl="3"/>
            <a:r>
              <a:rPr lang="en-GB"/>
              <a:t>Fjerde niveau</a:t>
            </a:r>
          </a:p>
          <a:p>
            <a:pPr lvl="4"/>
            <a:r>
              <a:rPr lang="en-GB"/>
              <a:t>Femte niveau</a:t>
            </a:r>
            <a:endParaRPr lang="en-GB" dirty="0"/>
          </a:p>
        </p:txBody>
      </p:sp>
      <p:sp>
        <p:nvSpPr>
          <p:cNvPr id="9" name="Content Placeholder 3"/>
          <p:cNvSpPr>
            <a:spLocks noGrp="1"/>
          </p:cNvSpPr>
          <p:nvPr>
            <p:ph sz="quarter" idx="14" hasCustomPrompt="1"/>
          </p:nvPr>
        </p:nvSpPr>
        <p:spPr>
          <a:xfrm>
            <a:off x="8156575" y="1763713"/>
            <a:ext cx="3546000" cy="4227511"/>
          </a:xfrm>
        </p:spPr>
        <p:txBody>
          <a:bodyPr/>
          <a:lstStyle>
            <a:lvl1pPr>
              <a:defRPr/>
            </a:lvl1pPr>
          </a:lstStyle>
          <a:p>
            <a:pPr lvl="0"/>
            <a:r>
              <a:rPr lang="en-GB"/>
              <a:t>Click icons to insert table/SmartArt, or insert chart via </a:t>
            </a:r>
            <a:r>
              <a:rPr lang="en-GB" noProof="1"/>
              <a:t>CorporateCharts</a:t>
            </a:r>
            <a:r>
              <a:rPr lang="en-GB"/>
              <a:t> or image via </a:t>
            </a:r>
            <a:r>
              <a:rPr lang="en-GB" noProof="1"/>
              <a:t>ImageTools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296456914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II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Klik for at redigere titeltypografien i masteren</a:t>
            </a:r>
            <a:endParaRPr lang="en-GB" dirty="0"/>
          </a:p>
        </p:txBody>
      </p:sp>
      <p:sp>
        <p:nvSpPr>
          <p:cNvPr id="7" name="Content Placeholder 2"/>
          <p:cNvSpPr>
            <a:spLocks noGrp="1"/>
          </p:cNvSpPr>
          <p:nvPr>
            <p:ph sz="quarter" idx="13"/>
          </p:nvPr>
        </p:nvSpPr>
        <p:spPr>
          <a:xfrm>
            <a:off x="487364" y="1763713"/>
            <a:ext cx="3546474" cy="4227512"/>
          </a:xfrm>
        </p:spPr>
        <p:txBody>
          <a:bodyPr/>
          <a:lstStyle/>
          <a:p>
            <a:pPr lvl="0"/>
            <a:r>
              <a:rPr lang="en-GB"/>
              <a:t>Rediger teksttypografien i masteren</a:t>
            </a:r>
          </a:p>
          <a:p>
            <a:pPr lvl="1"/>
            <a:r>
              <a:rPr lang="en-GB"/>
              <a:t>Andet niveau</a:t>
            </a:r>
          </a:p>
          <a:p>
            <a:pPr lvl="2"/>
            <a:r>
              <a:rPr lang="en-GB"/>
              <a:t>Tredje niveau</a:t>
            </a:r>
          </a:p>
          <a:p>
            <a:pPr lvl="3"/>
            <a:r>
              <a:rPr lang="en-GB"/>
              <a:t>Fjerde niveau</a:t>
            </a:r>
          </a:p>
          <a:p>
            <a:pPr lvl="4"/>
            <a:r>
              <a:rPr lang="en-GB"/>
              <a:t>Femte niveau</a:t>
            </a:r>
            <a:endParaRPr lang="en-GB" dirty="0"/>
          </a:p>
        </p:txBody>
      </p:sp>
      <p:sp>
        <p:nvSpPr>
          <p:cNvPr id="9" name="Content Placeholder 3"/>
          <p:cNvSpPr>
            <a:spLocks noGrp="1"/>
          </p:cNvSpPr>
          <p:nvPr>
            <p:ph sz="quarter" idx="14" hasCustomPrompt="1"/>
          </p:nvPr>
        </p:nvSpPr>
        <p:spPr>
          <a:xfrm>
            <a:off x="4319588" y="1763713"/>
            <a:ext cx="7385050" cy="4227511"/>
          </a:xfrm>
        </p:spPr>
        <p:txBody>
          <a:bodyPr/>
          <a:lstStyle/>
          <a:p>
            <a:pPr lvl="0"/>
            <a:r>
              <a:rPr lang="en-GB"/>
              <a:t>Click icons to insert table/SmartArt, or insert chart via </a:t>
            </a:r>
            <a:r>
              <a:rPr lang="en-GB" noProof="1"/>
              <a:t>CorporateCharts</a:t>
            </a:r>
            <a:r>
              <a:rPr lang="en-GB"/>
              <a:t> or image via </a:t>
            </a:r>
            <a:r>
              <a:rPr lang="en-GB" noProof="1"/>
              <a:t>ImageTools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291269729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Klik for at redigere titeltypografien i masteren</a:t>
            </a:r>
            <a:endParaRPr lang="en-GB" dirty="0"/>
          </a:p>
        </p:txBody>
      </p:sp>
      <p:sp>
        <p:nvSpPr>
          <p:cNvPr id="7" name="Content Placeholder 2"/>
          <p:cNvSpPr>
            <a:spLocks noGrp="1"/>
          </p:cNvSpPr>
          <p:nvPr>
            <p:ph sz="quarter" idx="13"/>
          </p:nvPr>
        </p:nvSpPr>
        <p:spPr>
          <a:xfrm>
            <a:off x="487364" y="1763713"/>
            <a:ext cx="3546474" cy="4227511"/>
          </a:xfrm>
        </p:spPr>
        <p:txBody>
          <a:bodyPr/>
          <a:lstStyle/>
          <a:p>
            <a:pPr lvl="0"/>
            <a:r>
              <a:rPr lang="en-GB"/>
              <a:t>Rediger teksttypografien i masteren</a:t>
            </a:r>
          </a:p>
          <a:p>
            <a:pPr lvl="1"/>
            <a:r>
              <a:rPr lang="en-GB"/>
              <a:t>Andet niveau</a:t>
            </a:r>
          </a:p>
          <a:p>
            <a:pPr lvl="2"/>
            <a:r>
              <a:rPr lang="en-GB"/>
              <a:t>Tredje niveau</a:t>
            </a:r>
          </a:p>
          <a:p>
            <a:pPr lvl="3"/>
            <a:r>
              <a:rPr lang="en-GB"/>
              <a:t>Fjerde niveau</a:t>
            </a:r>
          </a:p>
          <a:p>
            <a:pPr lvl="4"/>
            <a:r>
              <a:rPr lang="en-GB"/>
              <a:t>Femte niveau</a:t>
            </a:r>
            <a:endParaRPr lang="en-GB" dirty="0"/>
          </a:p>
        </p:txBody>
      </p:sp>
      <p:sp>
        <p:nvSpPr>
          <p:cNvPr id="9" name="Content Placeholder 3"/>
          <p:cNvSpPr>
            <a:spLocks noGrp="1"/>
          </p:cNvSpPr>
          <p:nvPr>
            <p:ph sz="quarter" idx="14" hasCustomPrompt="1"/>
          </p:nvPr>
        </p:nvSpPr>
        <p:spPr>
          <a:xfrm>
            <a:off x="4319588" y="1763713"/>
            <a:ext cx="3546475" cy="4227511"/>
          </a:xfrm>
        </p:spPr>
        <p:txBody>
          <a:bodyPr/>
          <a:lstStyle/>
          <a:p>
            <a:pPr lvl="0"/>
            <a:r>
              <a:rPr lang="en-GB"/>
              <a:t>Click icons to insert table/SmartArt, or insert chart via </a:t>
            </a:r>
            <a:r>
              <a:rPr lang="en-GB" noProof="1"/>
              <a:t>CorporateCharts</a:t>
            </a:r>
            <a:r>
              <a:rPr lang="en-GB"/>
              <a:t> or image via </a:t>
            </a:r>
            <a:r>
              <a:rPr lang="en-GB" noProof="1"/>
              <a:t>ImageTools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Content Placeholder 4"/>
          <p:cNvSpPr>
            <a:spLocks noGrp="1"/>
          </p:cNvSpPr>
          <p:nvPr>
            <p:ph sz="quarter" idx="15" hasCustomPrompt="1"/>
          </p:nvPr>
        </p:nvSpPr>
        <p:spPr>
          <a:xfrm>
            <a:off x="8153400" y="1763713"/>
            <a:ext cx="3545999" cy="4227511"/>
          </a:xfrm>
        </p:spPr>
        <p:txBody>
          <a:bodyPr/>
          <a:lstStyle/>
          <a:p>
            <a:pPr lvl="0"/>
            <a:r>
              <a:rPr lang="en-GB"/>
              <a:t>Click icons to insert table/SmartArt, or insert chart via </a:t>
            </a:r>
            <a:r>
              <a:rPr lang="en-GB" noProof="1"/>
              <a:t>CorporateCharts</a:t>
            </a:r>
            <a:r>
              <a:rPr lang="en-GB"/>
              <a:t> or image via </a:t>
            </a:r>
            <a:r>
              <a:rPr lang="en-GB" noProof="1"/>
              <a:t>ImageTools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291269729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our content 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Klik for at redigere titeltypografien i masteren</a:t>
            </a:r>
            <a:endParaRPr lang="en-GB" dirty="0"/>
          </a:p>
        </p:txBody>
      </p:sp>
      <p:sp>
        <p:nvSpPr>
          <p:cNvPr id="7" name="Content Placeholder 2"/>
          <p:cNvSpPr>
            <a:spLocks noGrp="1"/>
          </p:cNvSpPr>
          <p:nvPr>
            <p:ph sz="quarter" idx="13" hasCustomPrompt="1"/>
          </p:nvPr>
        </p:nvSpPr>
        <p:spPr>
          <a:xfrm>
            <a:off x="487363" y="1763713"/>
            <a:ext cx="5464175" cy="2024062"/>
          </a:xfrm>
        </p:spPr>
        <p:txBody>
          <a:bodyPr/>
          <a:lstStyle/>
          <a:p>
            <a:pPr lvl="0"/>
            <a:r>
              <a:rPr lang="en-GB"/>
              <a:t>Click icons to insert table/SmartArt, or insert chart via </a:t>
            </a:r>
            <a:r>
              <a:rPr lang="en-GB" noProof="1"/>
              <a:t>CorporateCharts</a:t>
            </a:r>
            <a:r>
              <a:rPr lang="en-GB"/>
              <a:t> or image via </a:t>
            </a:r>
            <a:r>
              <a:rPr lang="en-GB" noProof="1"/>
              <a:t>ImageTools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3"/>
          <p:cNvSpPr>
            <a:spLocks noGrp="1"/>
          </p:cNvSpPr>
          <p:nvPr>
            <p:ph sz="quarter" idx="14"/>
          </p:nvPr>
        </p:nvSpPr>
        <p:spPr>
          <a:xfrm>
            <a:off x="487364" y="3967468"/>
            <a:ext cx="5464174" cy="2023755"/>
          </a:xfrm>
        </p:spPr>
        <p:txBody>
          <a:bodyPr/>
          <a:lstStyle/>
          <a:p>
            <a:pPr lvl="0"/>
            <a:r>
              <a:rPr lang="en-GB"/>
              <a:t>Rediger teksttypografien i masteren</a:t>
            </a:r>
          </a:p>
          <a:p>
            <a:pPr lvl="1"/>
            <a:r>
              <a:rPr lang="en-GB"/>
              <a:t>Andet niveau</a:t>
            </a:r>
          </a:p>
          <a:p>
            <a:pPr lvl="2"/>
            <a:r>
              <a:rPr lang="en-GB"/>
              <a:t>Tredje niveau</a:t>
            </a:r>
          </a:p>
          <a:p>
            <a:pPr lvl="3"/>
            <a:r>
              <a:rPr lang="en-GB"/>
              <a:t>Fjerde niveau</a:t>
            </a:r>
          </a:p>
          <a:p>
            <a:pPr lvl="4"/>
            <a:r>
              <a:rPr lang="en-GB"/>
              <a:t>Femte niveau</a:t>
            </a:r>
            <a:endParaRPr lang="en-GB" dirty="0"/>
          </a:p>
        </p:txBody>
      </p:sp>
      <p:sp>
        <p:nvSpPr>
          <p:cNvPr id="8" name="Content Placeholder 4"/>
          <p:cNvSpPr>
            <a:spLocks noGrp="1"/>
          </p:cNvSpPr>
          <p:nvPr>
            <p:ph sz="quarter" idx="15" hasCustomPrompt="1"/>
          </p:nvPr>
        </p:nvSpPr>
        <p:spPr>
          <a:xfrm>
            <a:off x="6238875" y="1763712"/>
            <a:ext cx="5464800" cy="2023757"/>
          </a:xfrm>
        </p:spPr>
        <p:txBody>
          <a:bodyPr/>
          <a:lstStyle/>
          <a:p>
            <a:pPr lvl="0"/>
            <a:r>
              <a:rPr lang="en-GB"/>
              <a:t>Click icons to insert table/SmartArt, or insert chart via </a:t>
            </a:r>
            <a:r>
              <a:rPr lang="en-GB" noProof="1"/>
              <a:t>CorporateCharts</a:t>
            </a:r>
            <a:r>
              <a:rPr lang="en-GB"/>
              <a:t> or image via </a:t>
            </a:r>
            <a:r>
              <a:rPr lang="en-GB" noProof="1"/>
              <a:t>ImageTools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7" name="Content Placeholder 5"/>
          <p:cNvSpPr>
            <a:spLocks noGrp="1"/>
          </p:cNvSpPr>
          <p:nvPr>
            <p:ph sz="quarter" idx="16"/>
          </p:nvPr>
        </p:nvSpPr>
        <p:spPr>
          <a:xfrm>
            <a:off x="6238875" y="3967469"/>
            <a:ext cx="5464800" cy="2023755"/>
          </a:xfrm>
        </p:spPr>
        <p:txBody>
          <a:bodyPr/>
          <a:lstStyle/>
          <a:p>
            <a:pPr lvl="0"/>
            <a:r>
              <a:rPr lang="en-GB"/>
              <a:t>Rediger teksttypografien i masteren</a:t>
            </a:r>
          </a:p>
          <a:p>
            <a:pPr lvl="1"/>
            <a:r>
              <a:rPr lang="en-GB"/>
              <a:t>Andet niveau</a:t>
            </a:r>
          </a:p>
          <a:p>
            <a:pPr lvl="2"/>
            <a:r>
              <a:rPr lang="en-GB"/>
              <a:t>Tredje niveau</a:t>
            </a:r>
          </a:p>
          <a:p>
            <a:pPr lvl="3"/>
            <a:r>
              <a:rPr lang="en-GB"/>
              <a:t>Fjerde niveau</a:t>
            </a:r>
          </a:p>
          <a:p>
            <a:pPr lvl="4"/>
            <a:r>
              <a:rPr lang="en-GB"/>
              <a:t>Femte niveau</a:t>
            </a:r>
            <a:endParaRPr lang="en-GB"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206662717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ur content I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Klik for at redigere titeltypografien i masteren</a:t>
            </a:r>
            <a:endParaRPr lang="en-GB" dirty="0"/>
          </a:p>
        </p:txBody>
      </p:sp>
      <p:sp>
        <p:nvSpPr>
          <p:cNvPr id="7" name="Content Placeholder 2"/>
          <p:cNvSpPr>
            <a:spLocks noGrp="1"/>
          </p:cNvSpPr>
          <p:nvPr>
            <p:ph sz="quarter" idx="13" hasCustomPrompt="1"/>
          </p:nvPr>
        </p:nvSpPr>
        <p:spPr>
          <a:xfrm>
            <a:off x="487363" y="1763714"/>
            <a:ext cx="2587625" cy="4227511"/>
          </a:xfrm>
        </p:spPr>
        <p:txBody>
          <a:bodyPr/>
          <a:lstStyle>
            <a:lvl1pPr>
              <a:lnSpc>
                <a:spcPct val="100000"/>
              </a:lnSpc>
              <a:defRPr sz="1400"/>
            </a:lvl1pPr>
            <a:lvl2pPr marL="0" indent="0">
              <a:lnSpc>
                <a:spcPct val="100000"/>
              </a:lnSpc>
              <a:spcAft>
                <a:spcPts val="0"/>
              </a:spcAft>
              <a:defRPr sz="1400"/>
            </a:lvl2pPr>
            <a:lvl3pPr marL="176400" indent="-176400">
              <a:lnSpc>
                <a:spcPct val="100000"/>
              </a:lnSpc>
              <a:spcAft>
                <a:spcPts val="600"/>
              </a:spcAft>
              <a:defRPr sz="1400"/>
            </a:lvl3pPr>
            <a:lvl4pPr marL="324000" indent="-144000">
              <a:spcAft>
                <a:spcPts val="600"/>
              </a:spcAft>
              <a:defRPr sz="1200"/>
            </a:lvl4pPr>
            <a:lvl5pPr marL="324000" indent="-144000">
              <a:spcAft>
                <a:spcPts val="600"/>
              </a:spcAft>
              <a:defRPr sz="1200"/>
            </a:lvl5pPr>
          </a:lstStyle>
          <a:p>
            <a:pPr lvl="0"/>
            <a:r>
              <a:rPr lang="en-GB"/>
              <a:t>Click icons to insert table/SmartArt, or insert chart via </a:t>
            </a:r>
            <a:r>
              <a:rPr lang="en-GB" noProof="1"/>
              <a:t>CorporateCharts</a:t>
            </a:r>
            <a:r>
              <a:rPr lang="en-GB"/>
              <a:t> or image via </a:t>
            </a:r>
            <a:r>
              <a:rPr lang="en-GB" noProof="1"/>
              <a:t>ImageTools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Content Placeholder 3"/>
          <p:cNvSpPr>
            <a:spLocks noGrp="1"/>
          </p:cNvSpPr>
          <p:nvPr>
            <p:ph sz="quarter" idx="14"/>
          </p:nvPr>
        </p:nvSpPr>
        <p:spPr>
          <a:xfrm>
            <a:off x="3363913" y="1763714"/>
            <a:ext cx="2587625" cy="4227511"/>
          </a:xfrm>
        </p:spPr>
        <p:txBody>
          <a:bodyPr/>
          <a:lstStyle>
            <a:lvl1pPr>
              <a:lnSpc>
                <a:spcPct val="100000"/>
              </a:lnSpc>
              <a:defRPr sz="1400"/>
            </a:lvl1pPr>
            <a:lvl2pPr marL="0" indent="0">
              <a:lnSpc>
                <a:spcPct val="100000"/>
              </a:lnSpc>
              <a:spcAft>
                <a:spcPts val="0"/>
              </a:spcAft>
              <a:defRPr sz="1400"/>
            </a:lvl2pPr>
            <a:lvl3pPr marL="176400" indent="-176400">
              <a:lnSpc>
                <a:spcPct val="100000"/>
              </a:lnSpc>
              <a:spcAft>
                <a:spcPts val="600"/>
              </a:spcAft>
              <a:defRPr sz="1400"/>
            </a:lvl3pPr>
            <a:lvl4pPr marL="324000" indent="-144000">
              <a:spcAft>
                <a:spcPts val="600"/>
              </a:spcAft>
              <a:defRPr sz="1200"/>
            </a:lvl4pPr>
            <a:lvl5pPr marL="324000" indent="-144000">
              <a:spcAft>
                <a:spcPts val="600"/>
              </a:spcAft>
              <a:defRPr sz="1200"/>
            </a:lvl5pPr>
          </a:lstStyle>
          <a:p>
            <a:pPr lvl="0"/>
            <a:r>
              <a:rPr lang="en-GB"/>
              <a:t>Rediger teksttypografien i masteren</a:t>
            </a:r>
          </a:p>
          <a:p>
            <a:pPr lvl="1"/>
            <a:r>
              <a:rPr lang="en-GB"/>
              <a:t>Andet niveau</a:t>
            </a:r>
          </a:p>
          <a:p>
            <a:pPr lvl="2"/>
            <a:r>
              <a:rPr lang="en-GB"/>
              <a:t>Tredje niveau</a:t>
            </a:r>
          </a:p>
          <a:p>
            <a:pPr lvl="3"/>
            <a:r>
              <a:rPr lang="en-GB"/>
              <a:t>Fjerde niveau</a:t>
            </a:r>
          </a:p>
          <a:p>
            <a:pPr lvl="4"/>
            <a:r>
              <a:rPr lang="en-GB"/>
              <a:t>Femte niveau</a:t>
            </a:r>
            <a:endParaRPr lang="en-GB" dirty="0"/>
          </a:p>
        </p:txBody>
      </p:sp>
      <p:sp>
        <p:nvSpPr>
          <p:cNvPr id="11" name="Content Placeholder 4"/>
          <p:cNvSpPr>
            <a:spLocks noGrp="1"/>
          </p:cNvSpPr>
          <p:nvPr>
            <p:ph sz="quarter" idx="15" hasCustomPrompt="1"/>
          </p:nvPr>
        </p:nvSpPr>
        <p:spPr>
          <a:xfrm>
            <a:off x="6238875" y="1763714"/>
            <a:ext cx="2587625" cy="4227512"/>
          </a:xfrm>
        </p:spPr>
        <p:txBody>
          <a:bodyPr/>
          <a:lstStyle>
            <a:lvl1pPr>
              <a:lnSpc>
                <a:spcPct val="100000"/>
              </a:lnSpc>
              <a:defRPr sz="1400"/>
            </a:lvl1pPr>
            <a:lvl2pPr marL="0" indent="0">
              <a:lnSpc>
                <a:spcPct val="100000"/>
              </a:lnSpc>
              <a:spcAft>
                <a:spcPts val="0"/>
              </a:spcAft>
              <a:defRPr sz="1400"/>
            </a:lvl2pPr>
            <a:lvl3pPr marL="176400" indent="-176400">
              <a:lnSpc>
                <a:spcPct val="100000"/>
              </a:lnSpc>
              <a:spcAft>
                <a:spcPts val="600"/>
              </a:spcAft>
              <a:defRPr sz="1400"/>
            </a:lvl3pPr>
            <a:lvl4pPr marL="324000" indent="-144000">
              <a:spcAft>
                <a:spcPts val="600"/>
              </a:spcAft>
              <a:defRPr sz="1200"/>
            </a:lvl4pPr>
            <a:lvl5pPr marL="324000" indent="-144000">
              <a:spcAft>
                <a:spcPts val="600"/>
              </a:spcAft>
              <a:defRPr sz="1200"/>
            </a:lvl5pPr>
          </a:lstStyle>
          <a:p>
            <a:pPr lvl="0"/>
            <a:r>
              <a:rPr lang="en-GB"/>
              <a:t>Click icons to insert table/SmartArt, or insert chart via </a:t>
            </a:r>
            <a:r>
              <a:rPr lang="en-GB" noProof="1"/>
              <a:t>CorporateCharts</a:t>
            </a:r>
            <a:r>
              <a:rPr lang="en-GB"/>
              <a:t> or image via </a:t>
            </a:r>
            <a:r>
              <a:rPr lang="en-GB" noProof="1"/>
              <a:t>ImageTools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Content Placeholder 5"/>
          <p:cNvSpPr>
            <a:spLocks noGrp="1"/>
          </p:cNvSpPr>
          <p:nvPr>
            <p:ph sz="quarter" idx="16"/>
          </p:nvPr>
        </p:nvSpPr>
        <p:spPr>
          <a:xfrm>
            <a:off x="9115425" y="1763713"/>
            <a:ext cx="2587625" cy="4227512"/>
          </a:xfrm>
        </p:spPr>
        <p:txBody>
          <a:bodyPr/>
          <a:lstStyle>
            <a:lvl1pPr>
              <a:lnSpc>
                <a:spcPct val="100000"/>
              </a:lnSpc>
              <a:defRPr sz="1400"/>
            </a:lvl1pPr>
            <a:lvl2pPr marL="0" indent="0">
              <a:lnSpc>
                <a:spcPct val="100000"/>
              </a:lnSpc>
              <a:spcAft>
                <a:spcPts val="0"/>
              </a:spcAft>
              <a:defRPr sz="1400"/>
            </a:lvl2pPr>
            <a:lvl3pPr marL="176400" indent="-176400">
              <a:lnSpc>
                <a:spcPct val="100000"/>
              </a:lnSpc>
              <a:spcAft>
                <a:spcPts val="600"/>
              </a:spcAft>
              <a:defRPr sz="1400"/>
            </a:lvl3pPr>
            <a:lvl4pPr marL="324000" indent="-144000">
              <a:spcAft>
                <a:spcPts val="600"/>
              </a:spcAft>
              <a:defRPr sz="1200"/>
            </a:lvl4pPr>
            <a:lvl5pPr marL="324000" indent="-144000">
              <a:spcAft>
                <a:spcPts val="600"/>
              </a:spcAft>
              <a:defRPr sz="1200"/>
            </a:lvl5pPr>
          </a:lstStyle>
          <a:p>
            <a:pPr lvl="0"/>
            <a:r>
              <a:rPr lang="en-GB"/>
              <a:t>Rediger teksttypografien i masteren</a:t>
            </a:r>
          </a:p>
          <a:p>
            <a:pPr lvl="1"/>
            <a:r>
              <a:rPr lang="en-GB"/>
              <a:t>Andet niveau</a:t>
            </a:r>
          </a:p>
          <a:p>
            <a:pPr lvl="2"/>
            <a:r>
              <a:rPr lang="en-GB"/>
              <a:t>Tredje niveau</a:t>
            </a:r>
          </a:p>
          <a:p>
            <a:pPr lvl="3"/>
            <a:r>
              <a:rPr lang="en-GB"/>
              <a:t>Fjerde niveau</a:t>
            </a:r>
          </a:p>
          <a:p>
            <a:pPr lvl="4"/>
            <a:r>
              <a:rPr lang="en-GB"/>
              <a:t>Femte niveau</a:t>
            </a:r>
            <a:endParaRPr lang="en-GB"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59550818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content and thre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Klik for at redigere titeltypografien i masteren</a:t>
            </a:r>
            <a:endParaRPr lang="en-GB" dirty="0"/>
          </a:p>
        </p:txBody>
      </p:sp>
      <p:sp>
        <p:nvSpPr>
          <p:cNvPr id="7" name="Content Placeholder 2"/>
          <p:cNvSpPr>
            <a:spLocks noGrp="1"/>
          </p:cNvSpPr>
          <p:nvPr>
            <p:ph sz="quarter" idx="13" hasCustomPrompt="1"/>
          </p:nvPr>
        </p:nvSpPr>
        <p:spPr>
          <a:xfrm>
            <a:off x="487364" y="1763712"/>
            <a:ext cx="3546474" cy="2024063"/>
          </a:xfrm>
        </p:spPr>
        <p:txBody>
          <a:bodyPr/>
          <a:lstStyle>
            <a:lvl1pPr>
              <a:lnSpc>
                <a:spcPct val="100000"/>
              </a:lnSpc>
              <a:defRPr sz="1600"/>
            </a:lvl1pPr>
            <a:lvl2pPr>
              <a:lnSpc>
                <a:spcPct val="100000"/>
              </a:lnSpc>
              <a:defRPr sz="1600"/>
            </a:lvl2pPr>
            <a:lvl3pPr marL="176400" indent="-176400">
              <a:lnSpc>
                <a:spcPct val="100000"/>
              </a:lnSpc>
              <a:defRPr sz="1600"/>
            </a:lvl3pPr>
            <a:lvl4pPr marL="356400" indent="-176400">
              <a:defRPr sz="1400"/>
            </a:lvl4pPr>
            <a:lvl5pPr marL="536400" indent="-176400">
              <a:defRPr/>
            </a:lvl5pPr>
          </a:lstStyle>
          <a:p>
            <a:pPr lvl="0"/>
            <a:r>
              <a:rPr lang="en-GB"/>
              <a:t>Click icons to insert table/SmartArt, or insert chart via </a:t>
            </a:r>
            <a:r>
              <a:rPr lang="en-GB" noProof="1"/>
              <a:t>CorporateCharts</a:t>
            </a:r>
            <a:r>
              <a:rPr lang="en-GB"/>
              <a:t> or image via </a:t>
            </a:r>
            <a:r>
              <a:rPr lang="en-GB" noProof="1"/>
              <a:t>ImageTools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6" name="Text Placeholder 3"/>
          <p:cNvSpPr>
            <a:spLocks noGrp="1"/>
          </p:cNvSpPr>
          <p:nvPr>
            <p:ph type="body" sz="quarter" idx="24"/>
          </p:nvPr>
        </p:nvSpPr>
        <p:spPr>
          <a:xfrm>
            <a:off x="487362" y="3970337"/>
            <a:ext cx="3546475" cy="2023200"/>
          </a:xfrm>
        </p:spPr>
        <p:txBody>
          <a:bodyPr/>
          <a:lstStyle>
            <a:lvl1pPr>
              <a:lnSpc>
                <a:spcPct val="100000"/>
              </a:lnSpc>
              <a:defRPr sz="1600"/>
            </a:lvl1pPr>
            <a:lvl2pPr>
              <a:lnSpc>
                <a:spcPct val="100000"/>
              </a:lnSpc>
              <a:defRPr sz="1600"/>
            </a:lvl2pPr>
            <a:lvl3pPr marL="176400" indent="-176400">
              <a:lnSpc>
                <a:spcPct val="100000"/>
              </a:lnSpc>
              <a:defRPr sz="1600"/>
            </a:lvl3pPr>
            <a:lvl4pPr marL="356400" indent="-176400">
              <a:defRPr sz="1400"/>
            </a:lvl4pPr>
            <a:lvl5pPr marL="356400" indent="-176400">
              <a:defRPr/>
            </a:lvl5pPr>
          </a:lstStyle>
          <a:p>
            <a:pPr lvl="0"/>
            <a:r>
              <a:rPr lang="en-GB"/>
              <a:t>Rediger teksttypografien i masteren</a:t>
            </a:r>
          </a:p>
          <a:p>
            <a:pPr lvl="1"/>
            <a:r>
              <a:rPr lang="en-GB"/>
              <a:t>Andet niveau</a:t>
            </a:r>
          </a:p>
          <a:p>
            <a:pPr lvl="2"/>
            <a:r>
              <a:rPr lang="en-GB"/>
              <a:t>Tredje niveau</a:t>
            </a:r>
          </a:p>
          <a:p>
            <a:pPr lvl="3"/>
            <a:r>
              <a:rPr lang="en-GB"/>
              <a:t>Fjerde niveau</a:t>
            </a:r>
          </a:p>
          <a:p>
            <a:pPr lvl="4"/>
            <a:r>
              <a:rPr lang="en-GB"/>
              <a:t>Femte niveau</a:t>
            </a:r>
            <a:endParaRPr lang="en-GB" dirty="0"/>
          </a:p>
        </p:txBody>
      </p:sp>
      <p:sp>
        <p:nvSpPr>
          <p:cNvPr id="21" name="Content Placeholder 4"/>
          <p:cNvSpPr>
            <a:spLocks noGrp="1"/>
          </p:cNvSpPr>
          <p:nvPr>
            <p:ph sz="quarter" idx="20" hasCustomPrompt="1"/>
          </p:nvPr>
        </p:nvSpPr>
        <p:spPr>
          <a:xfrm>
            <a:off x="4319588" y="1763713"/>
            <a:ext cx="3546475" cy="2024063"/>
          </a:xfrm>
        </p:spPr>
        <p:txBody>
          <a:bodyPr/>
          <a:lstStyle>
            <a:lvl1pPr>
              <a:lnSpc>
                <a:spcPct val="100000"/>
              </a:lnSpc>
              <a:defRPr sz="1600"/>
            </a:lvl1pPr>
            <a:lvl2pPr>
              <a:lnSpc>
                <a:spcPct val="100000"/>
              </a:lnSpc>
              <a:defRPr sz="1600"/>
            </a:lvl2pPr>
            <a:lvl3pPr marL="176400" indent="-176400">
              <a:lnSpc>
                <a:spcPct val="100000"/>
              </a:lnSpc>
              <a:defRPr sz="1600"/>
            </a:lvl3pPr>
            <a:lvl4pPr marL="356400" indent="-176400">
              <a:defRPr sz="1400"/>
            </a:lvl4pPr>
            <a:lvl5pPr marL="536400" indent="-176400">
              <a:defRPr/>
            </a:lvl5pPr>
          </a:lstStyle>
          <a:p>
            <a:pPr lvl="0"/>
            <a:r>
              <a:rPr lang="en-GB"/>
              <a:t>Click icons to insert table/SmartArt, or insert chart via </a:t>
            </a:r>
            <a:r>
              <a:rPr lang="en-GB" noProof="1"/>
              <a:t>CorporateCharts</a:t>
            </a:r>
            <a:r>
              <a:rPr lang="en-GB"/>
              <a:t> or image via </a:t>
            </a:r>
            <a:r>
              <a:rPr lang="en-GB" noProof="1"/>
              <a:t>ImageTools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7" name="Text Placeholder 5"/>
          <p:cNvSpPr>
            <a:spLocks noGrp="1"/>
          </p:cNvSpPr>
          <p:nvPr>
            <p:ph type="body" sz="quarter" idx="25"/>
          </p:nvPr>
        </p:nvSpPr>
        <p:spPr>
          <a:xfrm>
            <a:off x="4319588" y="3970338"/>
            <a:ext cx="3546475" cy="2023200"/>
          </a:xfrm>
        </p:spPr>
        <p:txBody>
          <a:bodyPr/>
          <a:lstStyle>
            <a:lvl1pPr>
              <a:lnSpc>
                <a:spcPct val="100000"/>
              </a:lnSpc>
              <a:defRPr sz="1600"/>
            </a:lvl1pPr>
            <a:lvl2pPr>
              <a:lnSpc>
                <a:spcPct val="100000"/>
              </a:lnSpc>
              <a:defRPr sz="1600"/>
            </a:lvl2pPr>
            <a:lvl3pPr marL="176400" indent="-176400">
              <a:lnSpc>
                <a:spcPct val="100000"/>
              </a:lnSpc>
              <a:defRPr sz="1600"/>
            </a:lvl3pPr>
            <a:lvl4pPr marL="356400" indent="-176400">
              <a:defRPr sz="1400"/>
            </a:lvl4pPr>
            <a:lvl5pPr marL="536400" indent="-176400">
              <a:defRPr/>
            </a:lvl5pPr>
          </a:lstStyle>
          <a:p>
            <a:pPr lvl="0"/>
            <a:r>
              <a:rPr lang="en-GB"/>
              <a:t>Rediger teksttypografien i masteren</a:t>
            </a:r>
          </a:p>
          <a:p>
            <a:pPr lvl="1"/>
            <a:r>
              <a:rPr lang="en-GB"/>
              <a:t>Andet niveau</a:t>
            </a:r>
          </a:p>
          <a:p>
            <a:pPr lvl="2"/>
            <a:r>
              <a:rPr lang="en-GB"/>
              <a:t>Tredje niveau</a:t>
            </a:r>
          </a:p>
          <a:p>
            <a:pPr lvl="3"/>
            <a:r>
              <a:rPr lang="en-GB"/>
              <a:t>Fjerde niveau</a:t>
            </a:r>
          </a:p>
          <a:p>
            <a:pPr lvl="4"/>
            <a:r>
              <a:rPr lang="en-GB"/>
              <a:t>Femte niveau</a:t>
            </a:r>
            <a:endParaRPr lang="en-GB" dirty="0"/>
          </a:p>
        </p:txBody>
      </p:sp>
      <p:sp>
        <p:nvSpPr>
          <p:cNvPr id="23" name="Content Placeholder 6"/>
          <p:cNvSpPr>
            <a:spLocks noGrp="1"/>
          </p:cNvSpPr>
          <p:nvPr>
            <p:ph sz="quarter" idx="22" hasCustomPrompt="1"/>
          </p:nvPr>
        </p:nvSpPr>
        <p:spPr>
          <a:xfrm>
            <a:off x="8156575" y="1763713"/>
            <a:ext cx="3546475" cy="2024063"/>
          </a:xfrm>
        </p:spPr>
        <p:txBody>
          <a:bodyPr/>
          <a:lstStyle>
            <a:lvl1pPr>
              <a:lnSpc>
                <a:spcPct val="100000"/>
              </a:lnSpc>
              <a:defRPr sz="1600"/>
            </a:lvl1pPr>
            <a:lvl2pPr>
              <a:lnSpc>
                <a:spcPct val="100000"/>
              </a:lnSpc>
              <a:defRPr sz="1600"/>
            </a:lvl2pPr>
            <a:lvl3pPr marL="176400" indent="-176400">
              <a:lnSpc>
                <a:spcPct val="100000"/>
              </a:lnSpc>
              <a:defRPr sz="1600"/>
            </a:lvl3pPr>
            <a:lvl4pPr marL="356400" indent="-176400">
              <a:defRPr sz="1400"/>
            </a:lvl4pPr>
            <a:lvl5pPr marL="536400" indent="-176400">
              <a:defRPr/>
            </a:lvl5pPr>
          </a:lstStyle>
          <a:p>
            <a:pPr lvl="0"/>
            <a:r>
              <a:rPr lang="en-GB"/>
              <a:t>Click icons to insert table/SmartArt, or insert chart via </a:t>
            </a:r>
            <a:r>
              <a:rPr lang="en-GB" noProof="1"/>
              <a:t>CorporateCharts</a:t>
            </a:r>
            <a:r>
              <a:rPr lang="en-GB"/>
              <a:t> or image via </a:t>
            </a:r>
            <a:r>
              <a:rPr lang="en-GB" noProof="1"/>
              <a:t>ImageTools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8" name="Text Placeholder 7"/>
          <p:cNvSpPr>
            <a:spLocks noGrp="1"/>
          </p:cNvSpPr>
          <p:nvPr>
            <p:ph type="body" sz="quarter" idx="26"/>
          </p:nvPr>
        </p:nvSpPr>
        <p:spPr>
          <a:xfrm>
            <a:off x="8156575" y="3970338"/>
            <a:ext cx="3546475" cy="2023200"/>
          </a:xfrm>
        </p:spPr>
        <p:txBody>
          <a:bodyPr/>
          <a:lstStyle>
            <a:lvl1pPr>
              <a:lnSpc>
                <a:spcPct val="100000"/>
              </a:lnSpc>
              <a:defRPr sz="1600"/>
            </a:lvl1pPr>
            <a:lvl2pPr>
              <a:lnSpc>
                <a:spcPct val="100000"/>
              </a:lnSpc>
              <a:defRPr sz="1600"/>
            </a:lvl2pPr>
            <a:lvl3pPr marL="176400" indent="-176400">
              <a:lnSpc>
                <a:spcPct val="100000"/>
              </a:lnSpc>
              <a:defRPr sz="1600"/>
            </a:lvl3pPr>
            <a:lvl4pPr marL="356400" indent="-176400">
              <a:defRPr sz="1400"/>
            </a:lvl4pPr>
            <a:lvl5pPr marL="536400" indent="-176400">
              <a:defRPr/>
            </a:lvl5pPr>
          </a:lstStyle>
          <a:p>
            <a:pPr lvl="0"/>
            <a:r>
              <a:rPr lang="en-GB"/>
              <a:t>Rediger teksttypografien i masteren</a:t>
            </a:r>
          </a:p>
          <a:p>
            <a:pPr lvl="1"/>
            <a:r>
              <a:rPr lang="en-GB"/>
              <a:t>Andet niveau</a:t>
            </a:r>
          </a:p>
          <a:p>
            <a:pPr lvl="2"/>
            <a:r>
              <a:rPr lang="en-GB"/>
              <a:t>Tredje niveau</a:t>
            </a:r>
          </a:p>
          <a:p>
            <a:pPr lvl="3"/>
            <a:r>
              <a:rPr lang="en-GB"/>
              <a:t>Fjerde niveau</a:t>
            </a:r>
          </a:p>
          <a:p>
            <a:pPr lvl="4"/>
            <a:r>
              <a:rPr lang="en-GB"/>
              <a:t>Femte niveau</a:t>
            </a:r>
            <a:endParaRPr lang="en-GB"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412483653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mage and text I">
    <p:spTree>
      <p:nvGrpSpPr>
        <p:cNvPr id="1" name=""/>
        <p:cNvGrpSpPr/>
        <p:nvPr/>
      </p:nvGrpSpPr>
      <p:grpSpPr>
        <a:xfrm>
          <a:off x="0" y="0"/>
          <a:ext cx="0" cy="0"/>
          <a:chOff x="0" y="0"/>
          <a:chExt cx="0" cy="0"/>
        </a:xfrm>
      </p:grpSpPr>
      <p:sp>
        <p:nvSpPr>
          <p:cNvPr id="2" name="Title 1"/>
          <p:cNvSpPr>
            <a:spLocks noGrp="1"/>
          </p:cNvSpPr>
          <p:nvPr>
            <p:ph type="title"/>
          </p:nvPr>
        </p:nvSpPr>
        <p:spPr>
          <a:xfrm>
            <a:off x="8153400" y="604838"/>
            <a:ext cx="3554896" cy="863235"/>
          </a:xfrm>
        </p:spPr>
        <p:txBody>
          <a:bodyPr/>
          <a:lstStyle/>
          <a:p>
            <a:r>
              <a:rPr lang="en-GB"/>
              <a:t>Klik for at redigere titeltypografien i masteren</a:t>
            </a:r>
            <a:endParaRPr lang="en-GB" dirty="0"/>
          </a:p>
        </p:txBody>
      </p:sp>
      <p:sp>
        <p:nvSpPr>
          <p:cNvPr id="9" name="Text Placeholder 2"/>
          <p:cNvSpPr>
            <a:spLocks noGrp="1"/>
          </p:cNvSpPr>
          <p:nvPr>
            <p:ph type="body" sz="quarter" idx="14"/>
          </p:nvPr>
        </p:nvSpPr>
        <p:spPr>
          <a:xfrm>
            <a:off x="8153401" y="1739899"/>
            <a:ext cx="3546000" cy="4251325"/>
          </a:xfrm>
        </p:spPr>
        <p:txBody>
          <a:bodyPr/>
          <a:lstStyle/>
          <a:p>
            <a:pPr lvl="0"/>
            <a:r>
              <a:rPr lang="en-GB"/>
              <a:t>Rediger teksttypografien i masteren</a:t>
            </a:r>
          </a:p>
          <a:p>
            <a:pPr lvl="1"/>
            <a:r>
              <a:rPr lang="en-GB"/>
              <a:t>Andet niveau</a:t>
            </a:r>
          </a:p>
          <a:p>
            <a:pPr lvl="2"/>
            <a:r>
              <a:rPr lang="en-GB"/>
              <a:t>Tredje niveau</a:t>
            </a:r>
          </a:p>
          <a:p>
            <a:pPr lvl="3"/>
            <a:r>
              <a:rPr lang="en-GB"/>
              <a:t>Fjerde niveau</a:t>
            </a:r>
          </a:p>
          <a:p>
            <a:pPr lvl="4"/>
            <a:r>
              <a:rPr lang="en-GB"/>
              <a:t>Femte niveau</a:t>
            </a:r>
            <a:endParaRPr lang="en-GB" dirty="0"/>
          </a:p>
        </p:txBody>
      </p:sp>
      <p:sp>
        <p:nvSpPr>
          <p:cNvPr id="7" name="Picture Placeholder 3"/>
          <p:cNvSpPr>
            <a:spLocks noGrp="1"/>
          </p:cNvSpPr>
          <p:nvPr>
            <p:ph type="pic" sz="quarter" idx="13"/>
          </p:nvPr>
        </p:nvSpPr>
        <p:spPr>
          <a:xfrm>
            <a:off x="-1" y="0"/>
            <a:ext cx="7869239" cy="6857999"/>
          </a:xfrm>
          <a:solidFill>
            <a:srgbClr val="DBDDDB"/>
          </a:solidFill>
        </p:spPr>
        <p:txBody>
          <a:bodyPr tIns="720000" anchor="ctr" anchorCtr="0"/>
          <a:lstStyle>
            <a:lvl1pPr algn="ctr">
              <a:defRPr/>
            </a:lvl1pPr>
          </a:lstStyle>
          <a:p>
            <a:r>
              <a:rPr lang="en-GB"/>
              <a:t>Klik på ikonet for at tilføje et billede</a:t>
            </a:r>
            <a:endParaRPr lang="en-GB"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64630352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age and text II">
    <p:spTree>
      <p:nvGrpSpPr>
        <p:cNvPr id="1" name=""/>
        <p:cNvGrpSpPr/>
        <p:nvPr/>
      </p:nvGrpSpPr>
      <p:grpSpPr>
        <a:xfrm>
          <a:off x="0" y="0"/>
          <a:ext cx="0" cy="0"/>
          <a:chOff x="0" y="0"/>
          <a:chExt cx="0" cy="0"/>
        </a:xfrm>
      </p:grpSpPr>
      <p:sp>
        <p:nvSpPr>
          <p:cNvPr id="2" name="Title 1"/>
          <p:cNvSpPr>
            <a:spLocks noGrp="1"/>
          </p:cNvSpPr>
          <p:nvPr>
            <p:ph type="title"/>
          </p:nvPr>
        </p:nvSpPr>
        <p:spPr>
          <a:xfrm>
            <a:off x="6238874" y="604838"/>
            <a:ext cx="5469421" cy="863235"/>
          </a:xfrm>
        </p:spPr>
        <p:txBody>
          <a:bodyPr/>
          <a:lstStyle/>
          <a:p>
            <a:r>
              <a:rPr lang="en-GB"/>
              <a:t>Klik for at redigere titeltypografien i masteren</a:t>
            </a:r>
            <a:endParaRPr lang="en-GB" dirty="0"/>
          </a:p>
        </p:txBody>
      </p:sp>
      <p:sp>
        <p:nvSpPr>
          <p:cNvPr id="9" name="Text Placeholder 2"/>
          <p:cNvSpPr>
            <a:spLocks noGrp="1"/>
          </p:cNvSpPr>
          <p:nvPr>
            <p:ph type="body" sz="quarter" idx="14"/>
          </p:nvPr>
        </p:nvSpPr>
        <p:spPr>
          <a:xfrm>
            <a:off x="6238875" y="1739899"/>
            <a:ext cx="5464800" cy="4251325"/>
          </a:xfrm>
        </p:spPr>
        <p:txBody>
          <a:bodyPr/>
          <a:lstStyle/>
          <a:p>
            <a:pPr lvl="0"/>
            <a:r>
              <a:rPr lang="en-GB"/>
              <a:t>Rediger teksttypografien i masteren</a:t>
            </a:r>
          </a:p>
          <a:p>
            <a:pPr lvl="1"/>
            <a:r>
              <a:rPr lang="en-GB"/>
              <a:t>Andet niveau</a:t>
            </a:r>
          </a:p>
          <a:p>
            <a:pPr lvl="2"/>
            <a:r>
              <a:rPr lang="en-GB"/>
              <a:t>Tredje niveau</a:t>
            </a:r>
          </a:p>
          <a:p>
            <a:pPr lvl="3"/>
            <a:r>
              <a:rPr lang="en-GB"/>
              <a:t>Fjerde niveau</a:t>
            </a:r>
          </a:p>
          <a:p>
            <a:pPr lvl="4"/>
            <a:r>
              <a:rPr lang="en-GB"/>
              <a:t>Femte niveau</a:t>
            </a:r>
            <a:endParaRPr lang="en-GB" dirty="0"/>
          </a:p>
        </p:txBody>
      </p:sp>
      <p:sp>
        <p:nvSpPr>
          <p:cNvPr id="7" name="Picture Placeholder 3"/>
          <p:cNvSpPr>
            <a:spLocks noGrp="1"/>
          </p:cNvSpPr>
          <p:nvPr>
            <p:ph type="pic" sz="quarter" idx="13"/>
          </p:nvPr>
        </p:nvSpPr>
        <p:spPr>
          <a:xfrm>
            <a:off x="1" y="0"/>
            <a:ext cx="5951537" cy="6857999"/>
          </a:xfrm>
          <a:solidFill>
            <a:srgbClr val="DBDDDB"/>
          </a:solidFill>
        </p:spPr>
        <p:txBody>
          <a:bodyPr tIns="720000" anchor="ctr" anchorCtr="0"/>
          <a:lstStyle>
            <a:lvl1pPr algn="ctr">
              <a:defRPr/>
            </a:lvl1pPr>
          </a:lstStyle>
          <a:p>
            <a:r>
              <a:rPr lang="en-GB"/>
              <a:t>Klik på ikonet for at tilføje et billede</a:t>
            </a:r>
            <a:endParaRPr lang="en-GB"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32808974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og teks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87362" y="1763713"/>
            <a:ext cx="8339137" cy="4227512"/>
          </a:xfrm>
        </p:spPr>
        <p:txBody>
          <a:bodyPr/>
          <a:lstStyle/>
          <a:p>
            <a:pPr lvl="0"/>
            <a:r>
              <a:rPr lang="en-GB"/>
              <a:t>Rediger teksttypografien i masteren</a:t>
            </a:r>
          </a:p>
          <a:p>
            <a:pPr lvl="1"/>
            <a:r>
              <a:rPr lang="en-GB"/>
              <a:t>Andet niveau</a:t>
            </a:r>
          </a:p>
          <a:p>
            <a:pPr lvl="2"/>
            <a:r>
              <a:rPr lang="en-GB"/>
              <a:t>Tredje niveau</a:t>
            </a:r>
          </a:p>
          <a:p>
            <a:pPr lvl="3"/>
            <a:r>
              <a:rPr lang="en-GB"/>
              <a:t>Fjerde niveau</a:t>
            </a:r>
          </a:p>
          <a:p>
            <a:pPr lvl="4"/>
            <a:r>
              <a:rPr lang="en-GB"/>
              <a:t>Femte niveau</a:t>
            </a:r>
            <a:endParaRPr lang="en-GB" dirty="0"/>
          </a:p>
        </p:txBody>
      </p:sp>
      <p:sp>
        <p:nvSpPr>
          <p:cNvPr id="2" name="Title 1"/>
          <p:cNvSpPr>
            <a:spLocks noGrp="1"/>
          </p:cNvSpPr>
          <p:nvPr>
            <p:ph type="title"/>
          </p:nvPr>
        </p:nvSpPr>
        <p:spPr>
          <a:xfrm>
            <a:off x="465712" y="604838"/>
            <a:ext cx="8360788" cy="863235"/>
          </a:xfrm>
        </p:spPr>
        <p:txBody>
          <a:bodyPr/>
          <a:lstStyle/>
          <a:p>
            <a:r>
              <a:rPr lang="en-GB"/>
              <a:t>Klik for at redigere titeltypografien i masteren</a:t>
            </a:r>
            <a:endParaRPr lang="en-GB"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374199077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and text III">
    <p:spTree>
      <p:nvGrpSpPr>
        <p:cNvPr id="1" name=""/>
        <p:cNvGrpSpPr/>
        <p:nvPr/>
      </p:nvGrpSpPr>
      <p:grpSpPr>
        <a:xfrm>
          <a:off x="0" y="0"/>
          <a:ext cx="0" cy="0"/>
          <a:chOff x="0" y="0"/>
          <a:chExt cx="0" cy="0"/>
        </a:xfrm>
      </p:grpSpPr>
      <p:sp>
        <p:nvSpPr>
          <p:cNvPr id="2" name="Title 1"/>
          <p:cNvSpPr>
            <a:spLocks noGrp="1"/>
          </p:cNvSpPr>
          <p:nvPr>
            <p:ph type="title"/>
          </p:nvPr>
        </p:nvSpPr>
        <p:spPr>
          <a:xfrm>
            <a:off x="4312034" y="604838"/>
            <a:ext cx="7389430" cy="863235"/>
          </a:xfrm>
        </p:spPr>
        <p:txBody>
          <a:bodyPr/>
          <a:lstStyle>
            <a:lvl1pPr>
              <a:defRPr/>
            </a:lvl1pPr>
          </a:lstStyle>
          <a:p>
            <a:r>
              <a:rPr lang="en-GB"/>
              <a:t>Klik for at redigere titeltypografien i masteren</a:t>
            </a:r>
            <a:endParaRPr lang="en-GB" dirty="0"/>
          </a:p>
        </p:txBody>
      </p:sp>
      <p:sp>
        <p:nvSpPr>
          <p:cNvPr id="9" name="Text Placeholder 2"/>
          <p:cNvSpPr>
            <a:spLocks noGrp="1"/>
          </p:cNvSpPr>
          <p:nvPr>
            <p:ph type="body" sz="quarter" idx="14"/>
          </p:nvPr>
        </p:nvSpPr>
        <p:spPr>
          <a:xfrm>
            <a:off x="4319588" y="1739899"/>
            <a:ext cx="7381875" cy="4251325"/>
          </a:xfrm>
        </p:spPr>
        <p:txBody>
          <a:bodyPr/>
          <a:lstStyle>
            <a:lvl1pPr>
              <a:defRPr/>
            </a:lvl1pPr>
          </a:lstStyle>
          <a:p>
            <a:pPr lvl="0"/>
            <a:r>
              <a:rPr lang="en-GB"/>
              <a:t>Rediger teksttypografien i masteren</a:t>
            </a:r>
          </a:p>
          <a:p>
            <a:pPr lvl="1"/>
            <a:r>
              <a:rPr lang="en-GB"/>
              <a:t>Andet niveau</a:t>
            </a:r>
          </a:p>
          <a:p>
            <a:pPr lvl="2"/>
            <a:r>
              <a:rPr lang="en-GB"/>
              <a:t>Tredje niveau</a:t>
            </a:r>
          </a:p>
          <a:p>
            <a:pPr lvl="3"/>
            <a:r>
              <a:rPr lang="en-GB"/>
              <a:t>Fjerde niveau</a:t>
            </a:r>
          </a:p>
          <a:p>
            <a:pPr lvl="4"/>
            <a:r>
              <a:rPr lang="en-GB"/>
              <a:t>Femte niveau</a:t>
            </a:r>
            <a:endParaRPr lang="en-GB" dirty="0"/>
          </a:p>
        </p:txBody>
      </p:sp>
      <p:sp>
        <p:nvSpPr>
          <p:cNvPr id="7" name="Picture Placeholder 3"/>
          <p:cNvSpPr>
            <a:spLocks noGrp="1"/>
          </p:cNvSpPr>
          <p:nvPr>
            <p:ph type="pic" sz="quarter" idx="13"/>
          </p:nvPr>
        </p:nvSpPr>
        <p:spPr>
          <a:xfrm>
            <a:off x="1" y="0"/>
            <a:ext cx="4033837" cy="6857999"/>
          </a:xfrm>
          <a:solidFill>
            <a:srgbClr val="DBDDDB"/>
          </a:solidFill>
        </p:spPr>
        <p:txBody>
          <a:bodyPr tIns="720000" anchor="ctr" anchorCtr="0"/>
          <a:lstStyle>
            <a:lvl1pPr algn="ctr">
              <a:defRPr/>
            </a:lvl1pPr>
          </a:lstStyle>
          <a:p>
            <a:r>
              <a:rPr lang="en-GB"/>
              <a:t>Klik på ikonet for at tilføje et billede</a:t>
            </a:r>
            <a:endParaRPr lang="en-GB"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319487715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and text IV">
    <p:spTree>
      <p:nvGrpSpPr>
        <p:cNvPr id="1" name=""/>
        <p:cNvGrpSpPr/>
        <p:nvPr/>
      </p:nvGrpSpPr>
      <p:grpSpPr>
        <a:xfrm>
          <a:off x="0" y="0"/>
          <a:ext cx="0" cy="0"/>
          <a:chOff x="0" y="0"/>
          <a:chExt cx="0" cy="0"/>
        </a:xfrm>
      </p:grpSpPr>
      <p:sp>
        <p:nvSpPr>
          <p:cNvPr id="9" name="Text Placeholder 2"/>
          <p:cNvSpPr>
            <a:spLocks noGrp="1"/>
          </p:cNvSpPr>
          <p:nvPr>
            <p:ph type="body" sz="quarter" idx="14"/>
          </p:nvPr>
        </p:nvSpPr>
        <p:spPr>
          <a:xfrm>
            <a:off x="487363" y="4824777"/>
            <a:ext cx="8339137" cy="1166447"/>
          </a:xfrm>
        </p:spPr>
        <p:txBody>
          <a:bodyPr/>
          <a:lstStyle>
            <a:lvl1pPr>
              <a:defRPr/>
            </a:lvl1pPr>
            <a:lvl2pPr>
              <a:spcBef>
                <a:spcPts val="0"/>
              </a:spcBef>
              <a:defRPr/>
            </a:lvl2pPr>
            <a:lvl3pPr>
              <a:spcBef>
                <a:spcPts val="0"/>
              </a:spcBef>
              <a:defRPr/>
            </a:lvl3pPr>
            <a:lvl4pPr>
              <a:spcBef>
                <a:spcPts val="0"/>
              </a:spcBef>
              <a:defRPr/>
            </a:lvl4pPr>
            <a:lvl5pPr>
              <a:spcBef>
                <a:spcPts val="0"/>
              </a:spcBef>
              <a:defRPr/>
            </a:lvl5pPr>
          </a:lstStyle>
          <a:p>
            <a:pPr lvl="0"/>
            <a:r>
              <a:rPr lang="en-GB"/>
              <a:t>Rediger teksttypografien i masteren</a:t>
            </a:r>
          </a:p>
          <a:p>
            <a:pPr lvl="1"/>
            <a:r>
              <a:rPr lang="en-GB"/>
              <a:t>Andet niveau</a:t>
            </a:r>
          </a:p>
          <a:p>
            <a:pPr lvl="2"/>
            <a:r>
              <a:rPr lang="en-GB"/>
              <a:t>Tredje niveau</a:t>
            </a:r>
          </a:p>
          <a:p>
            <a:pPr lvl="3"/>
            <a:r>
              <a:rPr lang="en-GB"/>
              <a:t>Fjerde niveau</a:t>
            </a:r>
          </a:p>
          <a:p>
            <a:pPr lvl="4"/>
            <a:r>
              <a:rPr lang="en-GB"/>
              <a:t>Femte niveau</a:t>
            </a:r>
            <a:endParaRPr lang="en-GB" dirty="0"/>
          </a:p>
        </p:txBody>
      </p:sp>
      <p:sp>
        <p:nvSpPr>
          <p:cNvPr id="7" name="Picture Placeholder 3"/>
          <p:cNvSpPr>
            <a:spLocks noGrp="1"/>
          </p:cNvSpPr>
          <p:nvPr>
            <p:ph type="pic" sz="quarter" idx="13"/>
          </p:nvPr>
        </p:nvSpPr>
        <p:spPr>
          <a:xfrm>
            <a:off x="-1" y="0"/>
            <a:ext cx="12192001" cy="4680000"/>
          </a:xfrm>
          <a:solidFill>
            <a:srgbClr val="DBDDDB"/>
          </a:solidFill>
        </p:spPr>
        <p:txBody>
          <a:bodyPr tIns="720000" anchor="ctr" anchorCtr="0"/>
          <a:lstStyle>
            <a:lvl1pPr algn="ctr">
              <a:defRPr/>
            </a:lvl1pPr>
          </a:lstStyle>
          <a:p>
            <a:r>
              <a:rPr lang="en-GB"/>
              <a:t>Klik på ikonet for at tilføje et billede</a:t>
            </a:r>
            <a:endParaRPr lang="en-GB"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34765981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Klik for at redigere titeltypografien i masteren</a:t>
            </a:r>
            <a:endParaRPr lang="en-GB" dirty="0"/>
          </a:p>
        </p:txBody>
      </p:sp>
      <p:sp>
        <p:nvSpPr>
          <p:cNvPr id="7" name="Picture Placeholder 2"/>
          <p:cNvSpPr>
            <a:spLocks noGrp="1"/>
          </p:cNvSpPr>
          <p:nvPr>
            <p:ph type="pic" sz="quarter" idx="13"/>
          </p:nvPr>
        </p:nvSpPr>
        <p:spPr>
          <a:xfrm>
            <a:off x="0" y="1760538"/>
            <a:ext cx="12192000" cy="4230687"/>
          </a:xfrm>
          <a:solidFill>
            <a:srgbClr val="DBDDDB"/>
          </a:solidFill>
        </p:spPr>
        <p:txBody>
          <a:bodyPr tIns="720000" anchor="ctr" anchorCtr="0"/>
          <a:lstStyle>
            <a:lvl1pPr algn="ctr">
              <a:defRPr/>
            </a:lvl1pPr>
          </a:lstStyle>
          <a:p>
            <a:r>
              <a:rPr lang="en-GB"/>
              <a:t>Klik på ikonet for at tilføje et billede</a:t>
            </a:r>
            <a:endParaRPr lang="en-GB"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366299502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 (white logo)">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0" y="0"/>
            <a:ext cx="12192000" cy="6858000"/>
          </a:xfrm>
          <a:solidFill>
            <a:srgbClr val="DBDDDB"/>
          </a:solidFill>
        </p:spPr>
        <p:txBody>
          <a:bodyPr tIns="720000" anchor="ctr" anchorCtr="0"/>
          <a:lstStyle>
            <a:lvl1pPr algn="ctr">
              <a:defRPr/>
            </a:lvl1pPr>
          </a:lstStyle>
          <a:p>
            <a:r>
              <a:rPr lang="en-GB"/>
              <a:t>Klik på ikonet for at tilføje et billede</a:t>
            </a:r>
            <a:endParaRPr lang="en-GB" dirty="0"/>
          </a:p>
        </p:txBody>
      </p:sp>
      <p:sp>
        <p:nvSpPr>
          <p:cNvPr id="6" name="Text Placeholder 5"/>
          <p:cNvSpPr>
            <a:spLocks noGrp="1"/>
          </p:cNvSpPr>
          <p:nvPr>
            <p:ph type="body" sz="quarter" idx="14" hasCustomPrompt="1"/>
          </p:nvPr>
        </p:nvSpPr>
        <p:spPr>
          <a:xfrm>
            <a:off x="10224000" y="6238800"/>
            <a:ext cx="1476000" cy="435600"/>
          </a:xfrm>
          <a:blipFill>
            <a:blip r:embed="rId2"/>
            <a:stretch>
              <a:fillRect/>
            </a:stretch>
          </a:blipFill>
        </p:spPr>
        <p:txBody>
          <a:bodyPr/>
          <a:lstStyle>
            <a:lvl1pPr>
              <a:defRPr sz="100"/>
            </a:lvl1pPr>
          </a:lstStyle>
          <a:p>
            <a:pPr lvl="0"/>
            <a:r>
              <a:rPr lang="en-GB"/>
              <a:t>,</a:t>
            </a:r>
            <a:endParaRPr lang="en-GB" dirty="0"/>
          </a:p>
        </p:txBody>
      </p:sp>
      <p:sp>
        <p:nvSpPr>
          <p:cNvPr id="11" name="Slide Number Placeholder 10"/>
          <p:cNvSpPr>
            <a:spLocks noGrp="1"/>
          </p:cNvSpPr>
          <p:nvPr>
            <p:ph type="sldNum" sz="quarter" idx="17"/>
          </p:nvPr>
        </p:nvSpPr>
        <p:spPr/>
        <p:txBody>
          <a:bodyPr/>
          <a:lstStyle>
            <a:lvl1pPr>
              <a:defRPr>
                <a:solidFill>
                  <a:schemeClr val="bg1"/>
                </a:solidFill>
              </a:defRPr>
            </a:lvl1p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1989628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age (dark logo)">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0" y="0"/>
            <a:ext cx="12192000" cy="6858000"/>
          </a:xfrm>
          <a:solidFill>
            <a:srgbClr val="DBDDDB"/>
          </a:solidFill>
        </p:spPr>
        <p:txBody>
          <a:bodyPr tIns="720000" anchor="ctr" anchorCtr="0"/>
          <a:lstStyle>
            <a:lvl1pPr algn="ctr">
              <a:defRPr/>
            </a:lvl1pPr>
          </a:lstStyle>
          <a:p>
            <a:r>
              <a:rPr lang="en-GB"/>
              <a:t>Klik på ikonet for at tilføje et billede</a:t>
            </a:r>
            <a:endParaRPr lang="en-GB" dirty="0"/>
          </a:p>
        </p:txBody>
      </p:sp>
      <p:sp>
        <p:nvSpPr>
          <p:cNvPr id="6" name="Text Placeholder 5"/>
          <p:cNvSpPr>
            <a:spLocks noGrp="1"/>
          </p:cNvSpPr>
          <p:nvPr>
            <p:ph type="body" sz="quarter" idx="14" hasCustomPrompt="1"/>
          </p:nvPr>
        </p:nvSpPr>
        <p:spPr>
          <a:xfrm>
            <a:off x="10224000" y="6238800"/>
            <a:ext cx="1476000" cy="435600"/>
          </a:xfrm>
          <a:blipFill>
            <a:blip r:embed="rId2"/>
            <a:stretch>
              <a:fillRect/>
            </a:stretch>
          </a:blipFill>
        </p:spPr>
        <p:txBody>
          <a:bodyPr/>
          <a:lstStyle>
            <a:lvl1pPr>
              <a:defRPr sz="100"/>
            </a:lvl1pPr>
          </a:lstStyle>
          <a:p>
            <a:pPr lvl="0"/>
            <a:r>
              <a:rPr lang="en-GB"/>
              <a:t>,</a:t>
            </a:r>
            <a:endParaRPr lang="en-GB" dirty="0"/>
          </a:p>
        </p:txBody>
      </p:sp>
      <p:sp>
        <p:nvSpPr>
          <p:cNvPr id="11" name="Slide Number Placeholder 10"/>
          <p:cNvSpPr>
            <a:spLocks noGrp="1"/>
          </p:cNvSpPr>
          <p:nvPr>
            <p:ph type="sldNum" sz="quarter" idx="17"/>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310654156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ext and image I (white logo)">
    <p:spTree>
      <p:nvGrpSpPr>
        <p:cNvPr id="1" name=""/>
        <p:cNvGrpSpPr/>
        <p:nvPr/>
      </p:nvGrpSpPr>
      <p:grpSpPr>
        <a:xfrm>
          <a:off x="0" y="0"/>
          <a:ext cx="0" cy="0"/>
          <a:chOff x="0" y="0"/>
          <a:chExt cx="0" cy="0"/>
        </a:xfrm>
      </p:grpSpPr>
      <p:sp>
        <p:nvSpPr>
          <p:cNvPr id="2" name="Title 1"/>
          <p:cNvSpPr>
            <a:spLocks noGrp="1"/>
          </p:cNvSpPr>
          <p:nvPr>
            <p:ph type="title"/>
          </p:nvPr>
        </p:nvSpPr>
        <p:spPr>
          <a:xfrm>
            <a:off x="465712" y="604838"/>
            <a:ext cx="3568126" cy="863235"/>
          </a:xfrm>
        </p:spPr>
        <p:txBody>
          <a:bodyPr/>
          <a:lstStyle/>
          <a:p>
            <a:r>
              <a:rPr lang="en-GB"/>
              <a:t>Klik for at redigere titeltypografien i masteren</a:t>
            </a:r>
            <a:endParaRPr lang="en-GB" dirty="0"/>
          </a:p>
        </p:txBody>
      </p:sp>
      <p:sp>
        <p:nvSpPr>
          <p:cNvPr id="9" name="Text Placeholder 2"/>
          <p:cNvSpPr>
            <a:spLocks noGrp="1"/>
          </p:cNvSpPr>
          <p:nvPr>
            <p:ph type="body" sz="quarter" idx="14"/>
          </p:nvPr>
        </p:nvSpPr>
        <p:spPr>
          <a:xfrm>
            <a:off x="487363" y="1763713"/>
            <a:ext cx="3546000" cy="4227512"/>
          </a:xfrm>
        </p:spPr>
        <p:txBody>
          <a:bodyPr/>
          <a:lstStyle/>
          <a:p>
            <a:pPr lvl="0"/>
            <a:r>
              <a:rPr lang="en-GB"/>
              <a:t>Rediger teksttypografien i masteren</a:t>
            </a:r>
          </a:p>
          <a:p>
            <a:pPr lvl="1"/>
            <a:r>
              <a:rPr lang="en-GB"/>
              <a:t>Andet niveau</a:t>
            </a:r>
          </a:p>
          <a:p>
            <a:pPr lvl="2"/>
            <a:r>
              <a:rPr lang="en-GB"/>
              <a:t>Tredje niveau</a:t>
            </a:r>
          </a:p>
          <a:p>
            <a:pPr lvl="3"/>
            <a:r>
              <a:rPr lang="en-GB"/>
              <a:t>Fjerde niveau</a:t>
            </a:r>
          </a:p>
          <a:p>
            <a:pPr lvl="4"/>
            <a:r>
              <a:rPr lang="en-GB"/>
              <a:t>Femte niveau</a:t>
            </a:r>
            <a:endParaRPr lang="en-GB" dirty="0"/>
          </a:p>
        </p:txBody>
      </p:sp>
      <p:sp>
        <p:nvSpPr>
          <p:cNvPr id="7" name="Picture Placeholder 3"/>
          <p:cNvSpPr>
            <a:spLocks noGrp="1"/>
          </p:cNvSpPr>
          <p:nvPr>
            <p:ph type="pic" sz="quarter" idx="13"/>
          </p:nvPr>
        </p:nvSpPr>
        <p:spPr>
          <a:xfrm>
            <a:off x="4319588" y="0"/>
            <a:ext cx="7869600" cy="6857999"/>
          </a:xfrm>
          <a:solidFill>
            <a:srgbClr val="DBDDDB"/>
          </a:solidFill>
        </p:spPr>
        <p:txBody>
          <a:bodyPr tIns="720000" anchor="ctr" anchorCtr="0"/>
          <a:lstStyle>
            <a:lvl1pPr algn="ctr">
              <a:defRPr/>
            </a:lvl1pPr>
          </a:lstStyle>
          <a:p>
            <a:r>
              <a:rPr lang="en-GB"/>
              <a:t>Klik på ikonet for at tilføje et billede</a:t>
            </a:r>
            <a:endParaRPr lang="en-GB" dirty="0"/>
          </a:p>
        </p:txBody>
      </p:sp>
      <p:sp>
        <p:nvSpPr>
          <p:cNvPr id="8" name="Text Placeholder 5"/>
          <p:cNvSpPr>
            <a:spLocks noGrp="1"/>
          </p:cNvSpPr>
          <p:nvPr>
            <p:ph type="body" sz="quarter" idx="15" hasCustomPrompt="1"/>
          </p:nvPr>
        </p:nvSpPr>
        <p:spPr>
          <a:xfrm>
            <a:off x="10224000" y="6238800"/>
            <a:ext cx="1476000" cy="435600"/>
          </a:xfrm>
          <a:blipFill>
            <a:blip r:embed="rId2"/>
            <a:stretch>
              <a:fillRect/>
            </a:stretch>
          </a:blipFill>
        </p:spPr>
        <p:txBody>
          <a:bodyPr/>
          <a:lstStyle>
            <a:lvl1pPr>
              <a:defRPr sz="100"/>
            </a:lvl1pPr>
          </a:lstStyle>
          <a:p>
            <a:pPr lvl="0"/>
            <a:r>
              <a:rPr lang="en-GB"/>
              <a:t>,</a:t>
            </a:r>
            <a:endParaRPr lang="en-GB" dirty="0"/>
          </a:p>
        </p:txBody>
      </p:sp>
      <p:sp>
        <p:nvSpPr>
          <p:cNvPr id="12" name="Footer Placeholder 11"/>
          <p:cNvSpPr>
            <a:spLocks noGrp="1"/>
          </p:cNvSpPr>
          <p:nvPr>
            <p:ph type="ftr" sz="quarter" idx="17"/>
          </p:nvPr>
        </p:nvSpPr>
        <p:spPr>
          <a:xfrm>
            <a:off x="1008724" y="6508841"/>
            <a:ext cx="3025114" cy="244475"/>
          </a:xfrm>
        </p:spPr>
        <p:txBody>
          <a:bodyPr/>
          <a:lstStyle/>
          <a:p>
            <a:endParaRPr lang="en-GB" dirty="0"/>
          </a:p>
        </p:txBody>
      </p:sp>
      <p:sp>
        <p:nvSpPr>
          <p:cNvPr id="13" name="Slide Number Placeholder 12"/>
          <p:cNvSpPr>
            <a:spLocks noGrp="1"/>
          </p:cNvSpPr>
          <p:nvPr>
            <p:ph type="sldNum" sz="quarter" idx="18"/>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10257272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ext and image I (dark logo)">
    <p:spTree>
      <p:nvGrpSpPr>
        <p:cNvPr id="1" name=""/>
        <p:cNvGrpSpPr/>
        <p:nvPr/>
      </p:nvGrpSpPr>
      <p:grpSpPr>
        <a:xfrm>
          <a:off x="0" y="0"/>
          <a:ext cx="0" cy="0"/>
          <a:chOff x="0" y="0"/>
          <a:chExt cx="0" cy="0"/>
        </a:xfrm>
      </p:grpSpPr>
      <p:sp>
        <p:nvSpPr>
          <p:cNvPr id="2" name="Title 1"/>
          <p:cNvSpPr>
            <a:spLocks noGrp="1"/>
          </p:cNvSpPr>
          <p:nvPr>
            <p:ph type="title"/>
          </p:nvPr>
        </p:nvSpPr>
        <p:spPr>
          <a:xfrm>
            <a:off x="465712" y="604838"/>
            <a:ext cx="3568126" cy="863235"/>
          </a:xfrm>
        </p:spPr>
        <p:txBody>
          <a:bodyPr/>
          <a:lstStyle/>
          <a:p>
            <a:r>
              <a:rPr lang="en-GB"/>
              <a:t>Klik for at redigere titeltypografien i masteren</a:t>
            </a:r>
            <a:endParaRPr lang="en-GB" dirty="0"/>
          </a:p>
        </p:txBody>
      </p:sp>
      <p:sp>
        <p:nvSpPr>
          <p:cNvPr id="9" name="Text Placeholder 2"/>
          <p:cNvSpPr>
            <a:spLocks noGrp="1"/>
          </p:cNvSpPr>
          <p:nvPr>
            <p:ph type="body" sz="quarter" idx="14"/>
          </p:nvPr>
        </p:nvSpPr>
        <p:spPr>
          <a:xfrm>
            <a:off x="487363" y="1763713"/>
            <a:ext cx="3546000" cy="4227512"/>
          </a:xfrm>
        </p:spPr>
        <p:txBody>
          <a:bodyPr/>
          <a:lstStyle/>
          <a:p>
            <a:pPr lvl="0"/>
            <a:r>
              <a:rPr lang="en-GB"/>
              <a:t>Rediger teksttypografien i masteren</a:t>
            </a:r>
          </a:p>
          <a:p>
            <a:pPr lvl="1"/>
            <a:r>
              <a:rPr lang="en-GB"/>
              <a:t>Andet niveau</a:t>
            </a:r>
          </a:p>
          <a:p>
            <a:pPr lvl="2"/>
            <a:r>
              <a:rPr lang="en-GB"/>
              <a:t>Tredje niveau</a:t>
            </a:r>
          </a:p>
          <a:p>
            <a:pPr lvl="3"/>
            <a:r>
              <a:rPr lang="en-GB"/>
              <a:t>Fjerde niveau</a:t>
            </a:r>
          </a:p>
          <a:p>
            <a:pPr lvl="4"/>
            <a:r>
              <a:rPr lang="en-GB"/>
              <a:t>Femte niveau</a:t>
            </a:r>
            <a:endParaRPr lang="en-GB" dirty="0"/>
          </a:p>
        </p:txBody>
      </p:sp>
      <p:sp>
        <p:nvSpPr>
          <p:cNvPr id="7" name="Picture Placeholder 3"/>
          <p:cNvSpPr>
            <a:spLocks noGrp="1"/>
          </p:cNvSpPr>
          <p:nvPr>
            <p:ph type="pic" sz="quarter" idx="13"/>
          </p:nvPr>
        </p:nvSpPr>
        <p:spPr>
          <a:xfrm>
            <a:off x="4319588" y="0"/>
            <a:ext cx="7869600" cy="6857999"/>
          </a:xfrm>
          <a:solidFill>
            <a:srgbClr val="DBDDDB"/>
          </a:solidFill>
        </p:spPr>
        <p:txBody>
          <a:bodyPr tIns="720000" anchor="ctr" anchorCtr="0"/>
          <a:lstStyle>
            <a:lvl1pPr algn="ctr">
              <a:defRPr/>
            </a:lvl1pPr>
          </a:lstStyle>
          <a:p>
            <a:r>
              <a:rPr lang="en-GB"/>
              <a:t>Klik på ikonet for at tilføje et billede</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pPr/>
              <a:t>‹nr.›</a:t>
            </a:fld>
            <a:endParaRPr lang="en-GB" dirty="0"/>
          </a:p>
        </p:txBody>
      </p:sp>
      <p:sp>
        <p:nvSpPr>
          <p:cNvPr id="8" name="Text Placeholder 5"/>
          <p:cNvSpPr>
            <a:spLocks noGrp="1"/>
          </p:cNvSpPr>
          <p:nvPr>
            <p:ph type="body" sz="quarter" idx="15" hasCustomPrompt="1"/>
          </p:nvPr>
        </p:nvSpPr>
        <p:spPr>
          <a:xfrm>
            <a:off x="10224000" y="6238800"/>
            <a:ext cx="1476000" cy="435600"/>
          </a:xfrm>
          <a:blipFill>
            <a:blip r:embed="rId2"/>
            <a:stretch>
              <a:fillRect/>
            </a:stretch>
          </a:blipFill>
        </p:spPr>
        <p:txBody>
          <a:bodyPr/>
          <a:lstStyle>
            <a:lvl1pPr>
              <a:defRPr sz="100"/>
            </a:lvl1pPr>
          </a:lstStyle>
          <a:p>
            <a:pPr lvl="0"/>
            <a:r>
              <a:rPr lang="en-GB"/>
              <a:t>,</a:t>
            </a:r>
            <a:endParaRPr lang="en-GB" dirty="0"/>
          </a:p>
        </p:txBody>
      </p:sp>
      <p:sp>
        <p:nvSpPr>
          <p:cNvPr id="4" name="Footer Placeholder 3"/>
          <p:cNvSpPr>
            <a:spLocks noGrp="1"/>
          </p:cNvSpPr>
          <p:nvPr>
            <p:ph type="ftr" sz="quarter" idx="17"/>
          </p:nvPr>
        </p:nvSpPr>
        <p:spPr>
          <a:xfrm>
            <a:off x="1008724" y="6508841"/>
            <a:ext cx="3025114" cy="244475"/>
          </a:xfrm>
        </p:spPr>
        <p:txBody>
          <a:bodyPr/>
          <a:lstStyle/>
          <a:p>
            <a:endParaRPr lang="en-GB" dirty="0"/>
          </a:p>
        </p:txBody>
      </p:sp>
    </p:spTree>
    <p:extLst>
      <p:ext uri="{BB962C8B-B14F-4D97-AF65-F5344CB8AC3E}">
        <p14:creationId xmlns:p14="http://schemas.microsoft.com/office/powerpoint/2010/main" val="78809079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ext and image II (white logo)">
    <p:spTree>
      <p:nvGrpSpPr>
        <p:cNvPr id="1" name=""/>
        <p:cNvGrpSpPr/>
        <p:nvPr/>
      </p:nvGrpSpPr>
      <p:grpSpPr>
        <a:xfrm>
          <a:off x="0" y="0"/>
          <a:ext cx="0" cy="0"/>
          <a:chOff x="0" y="0"/>
          <a:chExt cx="0" cy="0"/>
        </a:xfrm>
      </p:grpSpPr>
      <p:sp>
        <p:nvSpPr>
          <p:cNvPr id="2" name="Title 1"/>
          <p:cNvSpPr>
            <a:spLocks noGrp="1"/>
          </p:cNvSpPr>
          <p:nvPr>
            <p:ph type="title"/>
          </p:nvPr>
        </p:nvSpPr>
        <p:spPr>
          <a:xfrm>
            <a:off x="465712" y="604838"/>
            <a:ext cx="5485826" cy="863235"/>
          </a:xfrm>
        </p:spPr>
        <p:txBody>
          <a:bodyPr/>
          <a:lstStyle/>
          <a:p>
            <a:r>
              <a:rPr lang="en-GB"/>
              <a:t>Klik for at redigere titeltypografien i masteren</a:t>
            </a:r>
            <a:endParaRPr lang="en-GB" dirty="0"/>
          </a:p>
        </p:txBody>
      </p:sp>
      <p:sp>
        <p:nvSpPr>
          <p:cNvPr id="9" name="Text Placeholder 2"/>
          <p:cNvSpPr>
            <a:spLocks noGrp="1"/>
          </p:cNvSpPr>
          <p:nvPr>
            <p:ph type="body" sz="quarter" idx="14"/>
          </p:nvPr>
        </p:nvSpPr>
        <p:spPr>
          <a:xfrm>
            <a:off x="487362" y="1763713"/>
            <a:ext cx="5464175" cy="4227512"/>
          </a:xfrm>
        </p:spPr>
        <p:txBody>
          <a:bodyPr/>
          <a:lstStyle/>
          <a:p>
            <a:pPr lvl="0"/>
            <a:r>
              <a:rPr lang="en-GB"/>
              <a:t>Rediger teksttypografien i masteren</a:t>
            </a:r>
          </a:p>
          <a:p>
            <a:pPr lvl="1"/>
            <a:r>
              <a:rPr lang="en-GB"/>
              <a:t>Andet niveau</a:t>
            </a:r>
          </a:p>
          <a:p>
            <a:pPr lvl="2"/>
            <a:r>
              <a:rPr lang="en-GB"/>
              <a:t>Tredje niveau</a:t>
            </a:r>
          </a:p>
          <a:p>
            <a:pPr lvl="3"/>
            <a:r>
              <a:rPr lang="en-GB"/>
              <a:t>Fjerde niveau</a:t>
            </a:r>
          </a:p>
          <a:p>
            <a:pPr lvl="4"/>
            <a:r>
              <a:rPr lang="en-GB"/>
              <a:t>Femte niveau</a:t>
            </a:r>
            <a:endParaRPr lang="en-GB" dirty="0"/>
          </a:p>
        </p:txBody>
      </p:sp>
      <p:sp>
        <p:nvSpPr>
          <p:cNvPr id="7" name="Picture Placeholder 3"/>
          <p:cNvSpPr>
            <a:spLocks noGrp="1"/>
          </p:cNvSpPr>
          <p:nvPr>
            <p:ph type="pic" sz="quarter" idx="13"/>
          </p:nvPr>
        </p:nvSpPr>
        <p:spPr>
          <a:xfrm>
            <a:off x="6238875" y="0"/>
            <a:ext cx="5950800" cy="6857999"/>
          </a:xfrm>
          <a:solidFill>
            <a:srgbClr val="DBDDDB"/>
          </a:solidFill>
        </p:spPr>
        <p:txBody>
          <a:bodyPr tIns="720000" anchor="ctr" anchorCtr="0"/>
          <a:lstStyle>
            <a:lvl1pPr algn="ctr">
              <a:defRPr/>
            </a:lvl1pPr>
          </a:lstStyle>
          <a:p>
            <a:r>
              <a:rPr lang="en-GB"/>
              <a:t>Klik på ikonet for at tilføje et billede</a:t>
            </a:r>
            <a:endParaRPr lang="en-GB" dirty="0"/>
          </a:p>
        </p:txBody>
      </p:sp>
      <p:sp>
        <p:nvSpPr>
          <p:cNvPr id="4" name="Footer Placeholder 3"/>
          <p:cNvSpPr>
            <a:spLocks noGrp="1"/>
          </p:cNvSpPr>
          <p:nvPr>
            <p:ph type="ftr" sz="quarter" idx="11"/>
          </p:nvPr>
        </p:nvSpPr>
        <p:spPr>
          <a:xfrm>
            <a:off x="1008724" y="6508841"/>
            <a:ext cx="4942813" cy="244475"/>
          </a:xfrm>
        </p:spPr>
        <p:txBody>
          <a:bodyPr/>
          <a:lstStyle/>
          <a:p>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pPr/>
              <a:t>‹nr.›</a:t>
            </a:fld>
            <a:endParaRPr lang="en-GB" dirty="0"/>
          </a:p>
        </p:txBody>
      </p:sp>
      <p:sp>
        <p:nvSpPr>
          <p:cNvPr id="8" name="Text Placeholder 5"/>
          <p:cNvSpPr>
            <a:spLocks noGrp="1"/>
          </p:cNvSpPr>
          <p:nvPr>
            <p:ph type="body" sz="quarter" idx="15" hasCustomPrompt="1"/>
          </p:nvPr>
        </p:nvSpPr>
        <p:spPr>
          <a:xfrm>
            <a:off x="10224000" y="6238800"/>
            <a:ext cx="1476000" cy="435600"/>
          </a:xfrm>
          <a:blipFill>
            <a:blip r:embed="rId2"/>
            <a:stretch>
              <a:fillRect/>
            </a:stretch>
          </a:blipFill>
        </p:spPr>
        <p:txBody>
          <a:bodyPr/>
          <a:lstStyle>
            <a:lvl1pPr>
              <a:defRPr sz="100"/>
            </a:lvl1pPr>
          </a:lstStyle>
          <a:p>
            <a:pPr lvl="0"/>
            <a:r>
              <a:rPr lang="en-GB"/>
              <a:t>,</a:t>
            </a:r>
            <a:endParaRPr lang="en-GB" dirty="0"/>
          </a:p>
        </p:txBody>
      </p:sp>
    </p:spTree>
    <p:extLst>
      <p:ext uri="{BB962C8B-B14F-4D97-AF65-F5344CB8AC3E}">
        <p14:creationId xmlns:p14="http://schemas.microsoft.com/office/powerpoint/2010/main" val="66282218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ext and image II (dark logo)">
    <p:spTree>
      <p:nvGrpSpPr>
        <p:cNvPr id="1" name=""/>
        <p:cNvGrpSpPr/>
        <p:nvPr/>
      </p:nvGrpSpPr>
      <p:grpSpPr>
        <a:xfrm>
          <a:off x="0" y="0"/>
          <a:ext cx="0" cy="0"/>
          <a:chOff x="0" y="0"/>
          <a:chExt cx="0" cy="0"/>
        </a:xfrm>
      </p:grpSpPr>
      <p:sp>
        <p:nvSpPr>
          <p:cNvPr id="2" name="Title 1"/>
          <p:cNvSpPr>
            <a:spLocks noGrp="1"/>
          </p:cNvSpPr>
          <p:nvPr>
            <p:ph type="title"/>
          </p:nvPr>
        </p:nvSpPr>
        <p:spPr>
          <a:xfrm>
            <a:off x="465712" y="604838"/>
            <a:ext cx="5485826" cy="863235"/>
          </a:xfrm>
        </p:spPr>
        <p:txBody>
          <a:bodyPr/>
          <a:lstStyle/>
          <a:p>
            <a:r>
              <a:rPr lang="en-GB"/>
              <a:t>Klik for at redigere titeltypografien i masteren</a:t>
            </a:r>
            <a:endParaRPr lang="en-GB" dirty="0"/>
          </a:p>
        </p:txBody>
      </p:sp>
      <p:sp>
        <p:nvSpPr>
          <p:cNvPr id="9" name="Text Placeholder 2"/>
          <p:cNvSpPr>
            <a:spLocks noGrp="1"/>
          </p:cNvSpPr>
          <p:nvPr>
            <p:ph type="body" sz="quarter" idx="14"/>
          </p:nvPr>
        </p:nvSpPr>
        <p:spPr>
          <a:xfrm>
            <a:off x="487362" y="1763713"/>
            <a:ext cx="5464175" cy="4227512"/>
          </a:xfrm>
        </p:spPr>
        <p:txBody>
          <a:bodyPr/>
          <a:lstStyle/>
          <a:p>
            <a:pPr lvl="0"/>
            <a:r>
              <a:rPr lang="en-GB"/>
              <a:t>Rediger teksttypografien i masteren</a:t>
            </a:r>
          </a:p>
          <a:p>
            <a:pPr lvl="1"/>
            <a:r>
              <a:rPr lang="en-GB"/>
              <a:t>Andet niveau</a:t>
            </a:r>
          </a:p>
          <a:p>
            <a:pPr lvl="2"/>
            <a:r>
              <a:rPr lang="en-GB"/>
              <a:t>Tredje niveau</a:t>
            </a:r>
          </a:p>
          <a:p>
            <a:pPr lvl="3"/>
            <a:r>
              <a:rPr lang="en-GB"/>
              <a:t>Fjerde niveau</a:t>
            </a:r>
          </a:p>
          <a:p>
            <a:pPr lvl="4"/>
            <a:r>
              <a:rPr lang="en-GB"/>
              <a:t>Femte niveau</a:t>
            </a:r>
            <a:endParaRPr lang="en-GB" dirty="0"/>
          </a:p>
        </p:txBody>
      </p:sp>
      <p:sp>
        <p:nvSpPr>
          <p:cNvPr id="7" name="Picture Placeholder 3"/>
          <p:cNvSpPr>
            <a:spLocks noGrp="1"/>
          </p:cNvSpPr>
          <p:nvPr>
            <p:ph type="pic" sz="quarter" idx="13"/>
          </p:nvPr>
        </p:nvSpPr>
        <p:spPr>
          <a:xfrm>
            <a:off x="6238875" y="0"/>
            <a:ext cx="5950800" cy="6857999"/>
          </a:xfrm>
          <a:solidFill>
            <a:srgbClr val="DBDDDB"/>
          </a:solidFill>
        </p:spPr>
        <p:txBody>
          <a:bodyPr tIns="720000" anchor="ctr" anchorCtr="0"/>
          <a:lstStyle>
            <a:lvl1pPr algn="ctr">
              <a:defRPr/>
            </a:lvl1pPr>
          </a:lstStyle>
          <a:p>
            <a:r>
              <a:rPr lang="en-GB"/>
              <a:t>Klik på ikonet for at tilføje et billede</a:t>
            </a:r>
            <a:endParaRPr lang="en-GB" dirty="0"/>
          </a:p>
        </p:txBody>
      </p:sp>
      <p:sp>
        <p:nvSpPr>
          <p:cNvPr id="4" name="Footer Placeholder 3"/>
          <p:cNvSpPr>
            <a:spLocks noGrp="1"/>
          </p:cNvSpPr>
          <p:nvPr>
            <p:ph type="ftr" sz="quarter" idx="11"/>
          </p:nvPr>
        </p:nvSpPr>
        <p:spPr>
          <a:xfrm>
            <a:off x="1008724" y="6508841"/>
            <a:ext cx="4942813" cy="244475"/>
          </a:xfrm>
        </p:spPr>
        <p:txBody>
          <a:bodyPr/>
          <a:lstStyle/>
          <a:p>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pPr/>
              <a:t>‹nr.›</a:t>
            </a:fld>
            <a:endParaRPr lang="en-GB" dirty="0"/>
          </a:p>
        </p:txBody>
      </p:sp>
      <p:sp>
        <p:nvSpPr>
          <p:cNvPr id="8" name="Text Placeholder 5"/>
          <p:cNvSpPr>
            <a:spLocks noGrp="1"/>
          </p:cNvSpPr>
          <p:nvPr>
            <p:ph type="body" sz="quarter" idx="15" hasCustomPrompt="1"/>
          </p:nvPr>
        </p:nvSpPr>
        <p:spPr>
          <a:xfrm>
            <a:off x="10224000" y="6238800"/>
            <a:ext cx="1476000" cy="435600"/>
          </a:xfrm>
          <a:blipFill>
            <a:blip r:embed="rId2"/>
            <a:stretch>
              <a:fillRect/>
            </a:stretch>
          </a:blipFill>
        </p:spPr>
        <p:txBody>
          <a:bodyPr/>
          <a:lstStyle>
            <a:lvl1pPr>
              <a:defRPr sz="100"/>
            </a:lvl1pPr>
          </a:lstStyle>
          <a:p>
            <a:pPr lvl="0"/>
            <a:r>
              <a:rPr lang="en-GB"/>
              <a:t>,</a:t>
            </a:r>
            <a:endParaRPr lang="en-GB" dirty="0"/>
          </a:p>
        </p:txBody>
      </p:sp>
    </p:spTree>
    <p:extLst>
      <p:ext uri="{BB962C8B-B14F-4D97-AF65-F5344CB8AC3E}">
        <p14:creationId xmlns:p14="http://schemas.microsoft.com/office/powerpoint/2010/main" val="836327200"/>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ext and image III (white logo)">
    <p:spTree>
      <p:nvGrpSpPr>
        <p:cNvPr id="1" name=""/>
        <p:cNvGrpSpPr/>
        <p:nvPr/>
      </p:nvGrpSpPr>
      <p:grpSpPr>
        <a:xfrm>
          <a:off x="0" y="0"/>
          <a:ext cx="0" cy="0"/>
          <a:chOff x="0" y="0"/>
          <a:chExt cx="0" cy="0"/>
        </a:xfrm>
      </p:grpSpPr>
      <p:sp>
        <p:nvSpPr>
          <p:cNvPr id="2" name="Title 1"/>
          <p:cNvSpPr>
            <a:spLocks noGrp="1"/>
          </p:cNvSpPr>
          <p:nvPr>
            <p:ph type="title"/>
          </p:nvPr>
        </p:nvSpPr>
        <p:spPr>
          <a:xfrm>
            <a:off x="465712" y="604838"/>
            <a:ext cx="7403526" cy="863235"/>
          </a:xfrm>
        </p:spPr>
        <p:txBody>
          <a:bodyPr/>
          <a:lstStyle/>
          <a:p>
            <a:r>
              <a:rPr lang="en-GB"/>
              <a:t>Klik for at redigere titeltypografien i masteren</a:t>
            </a:r>
            <a:endParaRPr lang="en-GB" dirty="0"/>
          </a:p>
        </p:txBody>
      </p:sp>
      <p:sp>
        <p:nvSpPr>
          <p:cNvPr id="9" name="Text Placeholder 2"/>
          <p:cNvSpPr>
            <a:spLocks noGrp="1"/>
          </p:cNvSpPr>
          <p:nvPr>
            <p:ph type="body" sz="quarter" idx="14"/>
          </p:nvPr>
        </p:nvSpPr>
        <p:spPr>
          <a:xfrm>
            <a:off x="487362" y="1763713"/>
            <a:ext cx="7374306" cy="4227512"/>
          </a:xfrm>
        </p:spPr>
        <p:txBody>
          <a:bodyPr/>
          <a:lstStyle/>
          <a:p>
            <a:pPr lvl="0"/>
            <a:r>
              <a:rPr lang="en-GB"/>
              <a:t>Rediger teksttypografien i masteren</a:t>
            </a:r>
          </a:p>
          <a:p>
            <a:pPr lvl="1"/>
            <a:r>
              <a:rPr lang="en-GB"/>
              <a:t>Andet niveau</a:t>
            </a:r>
          </a:p>
          <a:p>
            <a:pPr lvl="2"/>
            <a:r>
              <a:rPr lang="en-GB"/>
              <a:t>Tredje niveau</a:t>
            </a:r>
          </a:p>
          <a:p>
            <a:pPr lvl="3"/>
            <a:r>
              <a:rPr lang="en-GB"/>
              <a:t>Fjerde niveau</a:t>
            </a:r>
          </a:p>
          <a:p>
            <a:pPr lvl="4"/>
            <a:r>
              <a:rPr lang="en-GB"/>
              <a:t>Femte niveau</a:t>
            </a:r>
            <a:endParaRPr lang="en-GB" dirty="0"/>
          </a:p>
        </p:txBody>
      </p:sp>
      <p:sp>
        <p:nvSpPr>
          <p:cNvPr id="7" name="Picture Placeholder 3"/>
          <p:cNvSpPr>
            <a:spLocks noGrp="1"/>
          </p:cNvSpPr>
          <p:nvPr>
            <p:ph type="pic" sz="quarter" idx="13"/>
          </p:nvPr>
        </p:nvSpPr>
        <p:spPr>
          <a:xfrm>
            <a:off x="8156575" y="0"/>
            <a:ext cx="4033100" cy="6857999"/>
          </a:xfrm>
          <a:solidFill>
            <a:srgbClr val="DBDDDB"/>
          </a:solidFill>
        </p:spPr>
        <p:txBody>
          <a:bodyPr tIns="720000" anchor="ctr" anchorCtr="0"/>
          <a:lstStyle>
            <a:lvl1pPr algn="ctr">
              <a:defRPr/>
            </a:lvl1pPr>
          </a:lstStyle>
          <a:p>
            <a:r>
              <a:rPr lang="en-GB"/>
              <a:t>Klik på ikonet for at tilføje et billede</a:t>
            </a:r>
            <a:endParaRPr lang="en-GB" dirty="0"/>
          </a:p>
        </p:txBody>
      </p:sp>
      <p:sp>
        <p:nvSpPr>
          <p:cNvPr id="4" name="Footer Placeholder 3"/>
          <p:cNvSpPr>
            <a:spLocks noGrp="1"/>
          </p:cNvSpPr>
          <p:nvPr>
            <p:ph type="ftr" sz="quarter" idx="11"/>
          </p:nvPr>
        </p:nvSpPr>
        <p:spPr>
          <a:xfrm>
            <a:off x="1008724" y="6508841"/>
            <a:ext cx="6860514" cy="244475"/>
          </a:xfrm>
        </p:spPr>
        <p:txBody>
          <a:bodyPr/>
          <a:lstStyle/>
          <a:p>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pPr/>
              <a:t>‹nr.›</a:t>
            </a:fld>
            <a:endParaRPr lang="en-GB" dirty="0"/>
          </a:p>
        </p:txBody>
      </p:sp>
      <p:sp>
        <p:nvSpPr>
          <p:cNvPr id="8" name="Text Placeholder 5"/>
          <p:cNvSpPr>
            <a:spLocks noGrp="1"/>
          </p:cNvSpPr>
          <p:nvPr>
            <p:ph type="body" sz="quarter" idx="15" hasCustomPrompt="1"/>
          </p:nvPr>
        </p:nvSpPr>
        <p:spPr>
          <a:xfrm>
            <a:off x="10224000" y="6238800"/>
            <a:ext cx="1476000" cy="435600"/>
          </a:xfrm>
          <a:blipFill>
            <a:blip r:embed="rId2"/>
            <a:stretch>
              <a:fillRect/>
            </a:stretch>
          </a:blipFill>
        </p:spPr>
        <p:txBody>
          <a:bodyPr/>
          <a:lstStyle>
            <a:lvl1pPr>
              <a:defRPr sz="100"/>
            </a:lvl1pPr>
          </a:lstStyle>
          <a:p>
            <a:pPr lvl="0"/>
            <a:r>
              <a:rPr lang="en-GB"/>
              <a:t>,</a:t>
            </a:r>
            <a:endParaRPr lang="en-GB" dirty="0"/>
          </a:p>
        </p:txBody>
      </p:sp>
    </p:spTree>
    <p:extLst>
      <p:ext uri="{BB962C8B-B14F-4D97-AF65-F5344CB8AC3E}">
        <p14:creationId xmlns:p14="http://schemas.microsoft.com/office/powerpoint/2010/main" val="153316667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wid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Klik for at redigere titeltypografien i masteren</a:t>
            </a:r>
            <a:endParaRPr lang="en-GB" dirty="0"/>
          </a:p>
        </p:txBody>
      </p:sp>
      <p:sp>
        <p:nvSpPr>
          <p:cNvPr id="3" name="Content Placeholder 2"/>
          <p:cNvSpPr>
            <a:spLocks noGrp="1"/>
          </p:cNvSpPr>
          <p:nvPr>
            <p:ph idx="1" hasCustomPrompt="1"/>
          </p:nvPr>
        </p:nvSpPr>
        <p:spPr>
          <a:xfrm>
            <a:off x="487363" y="1764000"/>
            <a:ext cx="11217275" cy="4242393"/>
          </a:xfrm>
        </p:spPr>
        <p:txBody>
          <a:bodyPr/>
          <a:lstStyle>
            <a:lvl1pPr>
              <a:defRPr/>
            </a:lvl1pPr>
          </a:lstStyle>
          <a:p>
            <a:pPr lvl="0"/>
            <a:r>
              <a:rPr lang="en-GB"/>
              <a:t>Insert chart or table, use layout named “Title and text” for slides with text</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71407085"/>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image III (dark logo)">
    <p:spTree>
      <p:nvGrpSpPr>
        <p:cNvPr id="1" name=""/>
        <p:cNvGrpSpPr/>
        <p:nvPr/>
      </p:nvGrpSpPr>
      <p:grpSpPr>
        <a:xfrm>
          <a:off x="0" y="0"/>
          <a:ext cx="0" cy="0"/>
          <a:chOff x="0" y="0"/>
          <a:chExt cx="0" cy="0"/>
        </a:xfrm>
      </p:grpSpPr>
      <p:sp>
        <p:nvSpPr>
          <p:cNvPr id="2" name="Title 1"/>
          <p:cNvSpPr>
            <a:spLocks noGrp="1"/>
          </p:cNvSpPr>
          <p:nvPr>
            <p:ph type="title"/>
          </p:nvPr>
        </p:nvSpPr>
        <p:spPr>
          <a:xfrm>
            <a:off x="465712" y="604838"/>
            <a:ext cx="7403526" cy="863235"/>
          </a:xfrm>
        </p:spPr>
        <p:txBody>
          <a:bodyPr/>
          <a:lstStyle/>
          <a:p>
            <a:r>
              <a:rPr lang="en-GB"/>
              <a:t>Klik for at redigere titeltypografien i masteren</a:t>
            </a:r>
            <a:endParaRPr lang="en-GB" dirty="0"/>
          </a:p>
        </p:txBody>
      </p:sp>
      <p:sp>
        <p:nvSpPr>
          <p:cNvPr id="9" name="Text Placeholder 2"/>
          <p:cNvSpPr>
            <a:spLocks noGrp="1"/>
          </p:cNvSpPr>
          <p:nvPr>
            <p:ph type="body" sz="quarter" idx="14"/>
          </p:nvPr>
        </p:nvSpPr>
        <p:spPr>
          <a:xfrm>
            <a:off x="487362" y="1763713"/>
            <a:ext cx="7374306" cy="4227512"/>
          </a:xfrm>
        </p:spPr>
        <p:txBody>
          <a:bodyPr/>
          <a:lstStyle/>
          <a:p>
            <a:pPr lvl="0"/>
            <a:r>
              <a:rPr lang="en-GB"/>
              <a:t>Rediger teksttypografien i masteren</a:t>
            </a:r>
          </a:p>
          <a:p>
            <a:pPr lvl="1"/>
            <a:r>
              <a:rPr lang="en-GB"/>
              <a:t>Andet niveau</a:t>
            </a:r>
          </a:p>
          <a:p>
            <a:pPr lvl="2"/>
            <a:r>
              <a:rPr lang="en-GB"/>
              <a:t>Tredje niveau</a:t>
            </a:r>
          </a:p>
          <a:p>
            <a:pPr lvl="3"/>
            <a:r>
              <a:rPr lang="en-GB"/>
              <a:t>Fjerde niveau</a:t>
            </a:r>
          </a:p>
          <a:p>
            <a:pPr lvl="4"/>
            <a:r>
              <a:rPr lang="en-GB"/>
              <a:t>Femte niveau</a:t>
            </a:r>
            <a:endParaRPr lang="en-GB" dirty="0"/>
          </a:p>
        </p:txBody>
      </p:sp>
      <p:sp>
        <p:nvSpPr>
          <p:cNvPr id="7" name="Picture Placeholder 3"/>
          <p:cNvSpPr>
            <a:spLocks noGrp="1"/>
          </p:cNvSpPr>
          <p:nvPr>
            <p:ph type="pic" sz="quarter" idx="13"/>
          </p:nvPr>
        </p:nvSpPr>
        <p:spPr>
          <a:xfrm>
            <a:off x="8156575" y="0"/>
            <a:ext cx="4033100" cy="6857999"/>
          </a:xfrm>
          <a:solidFill>
            <a:srgbClr val="DBDDDB"/>
          </a:solidFill>
        </p:spPr>
        <p:txBody>
          <a:bodyPr tIns="720000" anchor="ctr" anchorCtr="0"/>
          <a:lstStyle>
            <a:lvl1pPr algn="ctr">
              <a:defRPr/>
            </a:lvl1pPr>
          </a:lstStyle>
          <a:p>
            <a:r>
              <a:rPr lang="en-GB"/>
              <a:t>Klik på ikonet for at tilføje et billede</a:t>
            </a:r>
            <a:endParaRPr lang="en-GB" dirty="0"/>
          </a:p>
        </p:txBody>
      </p:sp>
      <p:sp>
        <p:nvSpPr>
          <p:cNvPr id="4" name="Footer Placeholder 3"/>
          <p:cNvSpPr>
            <a:spLocks noGrp="1"/>
          </p:cNvSpPr>
          <p:nvPr>
            <p:ph type="ftr" sz="quarter" idx="11"/>
          </p:nvPr>
        </p:nvSpPr>
        <p:spPr>
          <a:xfrm>
            <a:off x="1008724" y="6508841"/>
            <a:ext cx="6860514" cy="244475"/>
          </a:xfrm>
        </p:spPr>
        <p:txBody>
          <a:bodyPr/>
          <a:lstStyle/>
          <a:p>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pPr/>
              <a:t>‹nr.›</a:t>
            </a:fld>
            <a:endParaRPr lang="en-GB" dirty="0"/>
          </a:p>
        </p:txBody>
      </p:sp>
      <p:sp>
        <p:nvSpPr>
          <p:cNvPr id="8" name="Text Placeholder 5"/>
          <p:cNvSpPr>
            <a:spLocks noGrp="1"/>
          </p:cNvSpPr>
          <p:nvPr>
            <p:ph type="body" sz="quarter" idx="15" hasCustomPrompt="1"/>
          </p:nvPr>
        </p:nvSpPr>
        <p:spPr>
          <a:xfrm>
            <a:off x="10224000" y="6238800"/>
            <a:ext cx="1476000" cy="435600"/>
          </a:xfrm>
          <a:blipFill>
            <a:blip r:embed="rId2"/>
            <a:stretch>
              <a:fillRect/>
            </a:stretch>
          </a:blipFill>
        </p:spPr>
        <p:txBody>
          <a:bodyPr/>
          <a:lstStyle>
            <a:lvl1pPr>
              <a:defRPr sz="100"/>
            </a:lvl1pPr>
          </a:lstStyle>
          <a:p>
            <a:pPr lvl="0"/>
            <a:r>
              <a:rPr lang="en-GB"/>
              <a:t>,</a:t>
            </a:r>
            <a:endParaRPr lang="en-GB" dirty="0"/>
          </a:p>
        </p:txBody>
      </p:sp>
    </p:spTree>
    <p:extLst>
      <p:ext uri="{BB962C8B-B14F-4D97-AF65-F5344CB8AC3E}">
        <p14:creationId xmlns:p14="http://schemas.microsoft.com/office/powerpoint/2010/main" val="197850881"/>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7" name="Rectangle 6"/>
          <p:cNvSpPr/>
          <p:nvPr/>
        </p:nvSpPr>
        <p:spPr>
          <a:xfrm>
            <a:off x="0" y="0"/>
            <a:ext cx="12193200" cy="6858000"/>
          </a:xfrm>
          <a:prstGeom prst="rect">
            <a:avLst/>
          </a:prstGeom>
          <a:solidFill>
            <a:srgbClr val="2D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868584" y="0"/>
            <a:ext cx="4321016" cy="4149572"/>
          </a:xfrm>
          <a:prstGeom prst="rect">
            <a:avLst/>
          </a:prstGeom>
        </p:spPr>
      </p:pic>
      <p:sp>
        <p:nvSpPr>
          <p:cNvPr id="3" name="Date Placeholder 2"/>
          <p:cNvSpPr>
            <a:spLocks noGrp="1"/>
          </p:cNvSpPr>
          <p:nvPr>
            <p:ph type="dt" sz="half" idx="10"/>
          </p:nvPr>
        </p:nvSpPr>
        <p:spPr>
          <a:xfrm>
            <a:off x="487364" y="225427"/>
            <a:ext cx="7381220" cy="365125"/>
          </a:xfrm>
        </p:spPr>
        <p:txBody>
          <a:bodyPr/>
          <a:lstStyle>
            <a:lvl1pPr algn="l">
              <a:defRPr/>
            </a:lvl1pPr>
          </a:lstStyle>
          <a:p>
            <a:endParaRPr lang="en-GB" dirty="0"/>
          </a:p>
        </p:txBody>
      </p:sp>
      <p:sp>
        <p:nvSpPr>
          <p:cNvPr id="4" name="Footer Placeholder 3"/>
          <p:cNvSpPr>
            <a:spLocks noGrp="1"/>
          </p:cNvSpPr>
          <p:nvPr>
            <p:ph type="ftr" sz="quarter" idx="11"/>
          </p:nvPr>
        </p:nvSpPr>
        <p:spPr/>
        <p:txBody>
          <a:bodyPr/>
          <a:lstStyle>
            <a:lvl1pPr>
              <a:defRPr>
                <a:solidFill>
                  <a:srgbClr val="2D0028"/>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rgbClr val="2D0028"/>
                </a:solidFill>
              </a:defRPr>
            </a:lvl1pPr>
          </a:lstStyle>
          <a:p>
            <a:fld id="{45D37B1E-C366-494F-A587-962AD9AABC83}" type="slidenum">
              <a:rPr lang="en-GB" smtClean="0"/>
              <a:pPr/>
              <a:t>‹nr.›</a:t>
            </a:fld>
            <a:endParaRPr lang="en-GB" dirty="0"/>
          </a:p>
        </p:txBody>
      </p:sp>
      <p:sp>
        <p:nvSpPr>
          <p:cNvPr id="9" name="Text Placeholder 8"/>
          <p:cNvSpPr>
            <a:spLocks noGrp="1"/>
          </p:cNvSpPr>
          <p:nvPr>
            <p:ph type="body" sz="quarter" idx="13" hasCustomPrompt="1"/>
          </p:nvPr>
        </p:nvSpPr>
        <p:spPr>
          <a:xfrm>
            <a:off x="487363" y="2912985"/>
            <a:ext cx="8628061" cy="3009900"/>
          </a:xfrm>
        </p:spPr>
        <p:txBody>
          <a:bodyPr/>
          <a:lstStyle>
            <a:lvl1pPr>
              <a:lnSpc>
                <a:spcPct val="93000"/>
              </a:lnSpc>
              <a:defRPr sz="3600" b="1">
                <a:solidFill>
                  <a:schemeClr val="bg1"/>
                </a:solidFill>
              </a:defRPr>
            </a:lvl1pPr>
            <a:lvl2pPr marL="259200" indent="-259200">
              <a:lnSpc>
                <a:spcPct val="100000"/>
              </a:lnSpc>
              <a:spcBef>
                <a:spcPts val="2100"/>
              </a:spcBef>
              <a:buFont typeface="Arial" panose="020B0604020202020204" pitchFamily="34" charset="0"/>
              <a:buChar char="―"/>
              <a:defRPr sz="1600" b="0">
                <a:solidFill>
                  <a:schemeClr val="bg1"/>
                </a:solidFill>
              </a:defRPr>
            </a:lvl2pPr>
            <a:lvl3pPr marL="259200" indent="-259200">
              <a:spcBef>
                <a:spcPts val="2100"/>
              </a:spcBef>
              <a:buFont typeface="Arial" panose="020B0604020202020204" pitchFamily="34" charset="0"/>
              <a:buChar char="―"/>
              <a:defRPr sz="1600">
                <a:solidFill>
                  <a:schemeClr val="bg1"/>
                </a:solidFill>
              </a:defRPr>
            </a:lvl3pPr>
            <a:lvl4pPr marL="259200" indent="-259200">
              <a:spcBef>
                <a:spcPts val="2100"/>
              </a:spcBef>
              <a:buFont typeface="Arial" panose="020B0604020202020204" pitchFamily="34" charset="0"/>
              <a:buChar char="―"/>
              <a:defRPr sz="1600">
                <a:solidFill>
                  <a:schemeClr val="bg1"/>
                </a:solidFill>
              </a:defRPr>
            </a:lvl4pPr>
            <a:lvl5pPr marL="259200" indent="-259200">
              <a:spcBef>
                <a:spcPts val="2100"/>
              </a:spcBef>
              <a:buFont typeface="Arial" panose="020B0604020202020204" pitchFamily="34" charset="0"/>
              <a:buChar char="―"/>
              <a:defRPr sz="16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4000" y="6238800"/>
            <a:ext cx="1476321" cy="434959"/>
          </a:xfrm>
          <a:prstGeom prst="rect">
            <a:avLst/>
          </a:prstGeom>
        </p:spPr>
      </p:pic>
    </p:spTree>
    <p:extLst>
      <p:ext uri="{BB962C8B-B14F-4D97-AF65-F5344CB8AC3E}">
        <p14:creationId xmlns:p14="http://schemas.microsoft.com/office/powerpoint/2010/main" val="2511379445"/>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Klik for at redigere titeltypografien i masteren</a:t>
            </a:r>
            <a:endParaRPr lang="en-GB" noProof="0" dirty="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45D37B1E-C366-494F-A587-962AD9AABC83}" type="slidenum">
              <a:rPr lang="en-GB" noProof="0" smtClean="0"/>
              <a:t>‹nr.›</a:t>
            </a:fld>
            <a:endParaRPr lang="en-GB" noProof="0" dirty="0"/>
          </a:p>
        </p:txBody>
      </p:sp>
    </p:spTree>
    <p:extLst>
      <p:ext uri="{BB962C8B-B14F-4D97-AF65-F5344CB8AC3E}">
        <p14:creationId xmlns:p14="http://schemas.microsoft.com/office/powerpoint/2010/main" val="945256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1198522577"/>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hank you, green">
    <p:spTree>
      <p:nvGrpSpPr>
        <p:cNvPr id="1" name=""/>
        <p:cNvGrpSpPr/>
        <p:nvPr/>
      </p:nvGrpSpPr>
      <p:grpSpPr>
        <a:xfrm>
          <a:off x="0" y="0"/>
          <a:ext cx="0" cy="0"/>
          <a:chOff x="0" y="0"/>
          <a:chExt cx="0" cy="0"/>
        </a:xfrm>
      </p:grpSpPr>
      <p:sp>
        <p:nvSpPr>
          <p:cNvPr id="6" name="Rectangle 5"/>
          <p:cNvSpPr/>
          <p:nvPr/>
        </p:nvSpPr>
        <p:spPr>
          <a:xfrm>
            <a:off x="0" y="0"/>
            <a:ext cx="12193200" cy="6858000"/>
          </a:xfrm>
          <a:prstGeom prst="rect">
            <a:avLst/>
          </a:prstGeom>
          <a:solidFill>
            <a:srgbClr val="C5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9073" y="2807325"/>
            <a:ext cx="6730989" cy="1350000"/>
          </a:xfrm>
          <a:prstGeom prst="rect">
            <a:avLst/>
          </a:prstGeom>
        </p:spPr>
      </p:pic>
      <p:sp>
        <p:nvSpPr>
          <p:cNvPr id="12" name="Date Placeholder 11"/>
          <p:cNvSpPr>
            <a:spLocks noGrp="1"/>
          </p:cNvSpPr>
          <p:nvPr>
            <p:ph type="dt" sz="half" idx="10"/>
          </p:nvPr>
        </p:nvSpPr>
        <p:spPr/>
        <p:txBody>
          <a:bodyPr/>
          <a:lstStyle>
            <a:lvl1pPr>
              <a:defRPr>
                <a:solidFill>
                  <a:srgbClr val="C5DA00"/>
                </a:solidFill>
              </a:defRPr>
            </a:lvl1pPr>
          </a:lstStyle>
          <a:p>
            <a:endParaRPr lang="en-GB" dirty="0"/>
          </a:p>
        </p:txBody>
      </p:sp>
      <p:sp>
        <p:nvSpPr>
          <p:cNvPr id="13" name="Footer Placeholder 12"/>
          <p:cNvSpPr>
            <a:spLocks noGrp="1"/>
          </p:cNvSpPr>
          <p:nvPr>
            <p:ph type="ftr" sz="quarter" idx="11"/>
          </p:nvPr>
        </p:nvSpPr>
        <p:spPr>
          <a:xfrm>
            <a:off x="1008724" y="6606121"/>
            <a:ext cx="6857340" cy="244475"/>
          </a:xfrm>
        </p:spPr>
        <p:txBody>
          <a:bodyPr anchor="b" anchorCtr="0"/>
          <a:lstStyle>
            <a:lvl1pPr>
              <a:defRPr>
                <a:solidFill>
                  <a:srgbClr val="C5DA00"/>
                </a:solidFill>
              </a:defRPr>
            </a:lvl1pPr>
          </a:lstStyle>
          <a:p>
            <a:endParaRPr lang="en-GB" dirty="0"/>
          </a:p>
        </p:txBody>
      </p:sp>
      <p:sp>
        <p:nvSpPr>
          <p:cNvPr id="14" name="Slide Number Placeholder 13"/>
          <p:cNvSpPr>
            <a:spLocks noGrp="1"/>
          </p:cNvSpPr>
          <p:nvPr>
            <p:ph type="sldNum" sz="quarter" idx="12"/>
          </p:nvPr>
        </p:nvSpPr>
        <p:spPr>
          <a:xfrm>
            <a:off x="487363" y="6606121"/>
            <a:ext cx="516119" cy="244475"/>
          </a:xfrm>
        </p:spPr>
        <p:txBody>
          <a:bodyPr anchor="b" anchorCtr="0"/>
          <a:lstStyle>
            <a:lvl1pPr>
              <a:defRPr>
                <a:solidFill>
                  <a:srgbClr val="C5DA00"/>
                </a:solidFill>
              </a:defRPr>
            </a:lvl1pPr>
          </a:lstStyle>
          <a:p>
            <a:fld id="{45D37B1E-C366-494F-A587-962AD9AABC83}" type="slidenum">
              <a:rPr lang="en-GB" smtClean="0"/>
              <a:pPr/>
              <a:t>‹nr.›</a:t>
            </a:fld>
            <a:endParaRPr lang="en-GB"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224000" y="6238800"/>
            <a:ext cx="1476320" cy="434959"/>
          </a:xfrm>
          <a:prstGeom prst="rect">
            <a:avLst/>
          </a:prstGeom>
        </p:spPr>
      </p:pic>
    </p:spTree>
    <p:extLst>
      <p:ext uri="{BB962C8B-B14F-4D97-AF65-F5344CB8AC3E}">
        <p14:creationId xmlns:p14="http://schemas.microsoft.com/office/powerpoint/2010/main" val="266123036"/>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hank you, purple">
    <p:spTree>
      <p:nvGrpSpPr>
        <p:cNvPr id="1" name=""/>
        <p:cNvGrpSpPr/>
        <p:nvPr/>
      </p:nvGrpSpPr>
      <p:grpSpPr>
        <a:xfrm>
          <a:off x="0" y="0"/>
          <a:ext cx="0" cy="0"/>
          <a:chOff x="0" y="0"/>
          <a:chExt cx="0" cy="0"/>
        </a:xfrm>
      </p:grpSpPr>
      <p:sp>
        <p:nvSpPr>
          <p:cNvPr id="6" name="Rectangle 5"/>
          <p:cNvSpPr/>
          <p:nvPr/>
        </p:nvSpPr>
        <p:spPr>
          <a:xfrm>
            <a:off x="0" y="0"/>
            <a:ext cx="12193200" cy="6858000"/>
          </a:xfrm>
          <a:prstGeom prst="rect">
            <a:avLst/>
          </a:prstGeom>
          <a:solidFill>
            <a:srgbClr val="2D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9073" y="2807325"/>
            <a:ext cx="6730989" cy="1350000"/>
          </a:xfrm>
          <a:prstGeom prst="rect">
            <a:avLst/>
          </a:prstGeom>
        </p:spPr>
      </p:pic>
      <p:sp>
        <p:nvSpPr>
          <p:cNvPr id="12" name="Date Placeholder 11"/>
          <p:cNvSpPr>
            <a:spLocks noGrp="1"/>
          </p:cNvSpPr>
          <p:nvPr>
            <p:ph type="dt" sz="half" idx="10"/>
          </p:nvPr>
        </p:nvSpPr>
        <p:spPr/>
        <p:txBody>
          <a:bodyPr/>
          <a:lstStyle>
            <a:lvl1pPr>
              <a:defRPr>
                <a:solidFill>
                  <a:srgbClr val="2D0028"/>
                </a:solidFill>
              </a:defRPr>
            </a:lvl1pPr>
          </a:lstStyle>
          <a:p>
            <a:endParaRPr lang="en-GB" dirty="0"/>
          </a:p>
        </p:txBody>
      </p:sp>
      <p:sp>
        <p:nvSpPr>
          <p:cNvPr id="13" name="Footer Placeholder 12"/>
          <p:cNvSpPr>
            <a:spLocks noGrp="1"/>
          </p:cNvSpPr>
          <p:nvPr>
            <p:ph type="ftr" sz="quarter" idx="11"/>
          </p:nvPr>
        </p:nvSpPr>
        <p:spPr>
          <a:xfrm>
            <a:off x="1008724" y="6606121"/>
            <a:ext cx="6857340" cy="244475"/>
          </a:xfrm>
        </p:spPr>
        <p:txBody>
          <a:bodyPr anchor="b" anchorCtr="0"/>
          <a:lstStyle>
            <a:lvl1pPr>
              <a:defRPr>
                <a:solidFill>
                  <a:srgbClr val="2D0028"/>
                </a:solidFill>
              </a:defRPr>
            </a:lvl1pPr>
          </a:lstStyle>
          <a:p>
            <a:endParaRPr lang="en-GB" dirty="0"/>
          </a:p>
        </p:txBody>
      </p:sp>
      <p:sp>
        <p:nvSpPr>
          <p:cNvPr id="14" name="Slide Number Placeholder 13"/>
          <p:cNvSpPr>
            <a:spLocks noGrp="1"/>
          </p:cNvSpPr>
          <p:nvPr>
            <p:ph type="sldNum" sz="quarter" idx="12"/>
          </p:nvPr>
        </p:nvSpPr>
        <p:spPr>
          <a:xfrm>
            <a:off x="487363" y="6606121"/>
            <a:ext cx="516119" cy="244475"/>
          </a:xfrm>
        </p:spPr>
        <p:txBody>
          <a:bodyPr anchor="b" anchorCtr="0"/>
          <a:lstStyle>
            <a:lvl1pPr>
              <a:defRPr>
                <a:solidFill>
                  <a:srgbClr val="2D0028"/>
                </a:solidFill>
              </a:defRPr>
            </a:lvl1pPr>
          </a:lstStyle>
          <a:p>
            <a:fld id="{45D37B1E-C366-494F-A587-962AD9AABC83}" type="slidenum">
              <a:rPr lang="en-GB" smtClean="0"/>
              <a:pPr/>
              <a:t>‹nr.›</a:t>
            </a:fld>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4000" y="6238800"/>
            <a:ext cx="1476321" cy="434959"/>
          </a:xfrm>
          <a:prstGeom prst="rect">
            <a:avLst/>
          </a:prstGeom>
        </p:spPr>
      </p:pic>
    </p:spTree>
    <p:extLst>
      <p:ext uri="{BB962C8B-B14F-4D97-AF65-F5344CB8AC3E}">
        <p14:creationId xmlns:p14="http://schemas.microsoft.com/office/powerpoint/2010/main" val="2211172284"/>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Questions, green">
    <p:spTree>
      <p:nvGrpSpPr>
        <p:cNvPr id="1" name=""/>
        <p:cNvGrpSpPr/>
        <p:nvPr/>
      </p:nvGrpSpPr>
      <p:grpSpPr>
        <a:xfrm>
          <a:off x="0" y="0"/>
          <a:ext cx="0" cy="0"/>
          <a:chOff x="0" y="0"/>
          <a:chExt cx="0" cy="0"/>
        </a:xfrm>
      </p:grpSpPr>
      <p:sp>
        <p:nvSpPr>
          <p:cNvPr id="6" name="Rectangle 5"/>
          <p:cNvSpPr/>
          <p:nvPr/>
        </p:nvSpPr>
        <p:spPr>
          <a:xfrm>
            <a:off x="0" y="0"/>
            <a:ext cx="12193200" cy="6858000"/>
          </a:xfrm>
          <a:prstGeom prst="rect">
            <a:avLst/>
          </a:prstGeom>
          <a:solidFill>
            <a:srgbClr val="C5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Date Placeholder 11"/>
          <p:cNvSpPr>
            <a:spLocks noGrp="1"/>
          </p:cNvSpPr>
          <p:nvPr>
            <p:ph type="dt" sz="half" idx="10"/>
          </p:nvPr>
        </p:nvSpPr>
        <p:spPr/>
        <p:txBody>
          <a:bodyPr/>
          <a:lstStyle>
            <a:lvl1pPr>
              <a:defRPr>
                <a:solidFill>
                  <a:srgbClr val="C5DA00"/>
                </a:solidFill>
              </a:defRPr>
            </a:lvl1pPr>
          </a:lstStyle>
          <a:p>
            <a:endParaRPr lang="en-GB" dirty="0"/>
          </a:p>
        </p:txBody>
      </p:sp>
      <p:sp>
        <p:nvSpPr>
          <p:cNvPr id="13" name="Footer Placeholder 12"/>
          <p:cNvSpPr>
            <a:spLocks noGrp="1"/>
          </p:cNvSpPr>
          <p:nvPr>
            <p:ph type="ftr" sz="quarter" idx="11"/>
          </p:nvPr>
        </p:nvSpPr>
        <p:spPr>
          <a:xfrm>
            <a:off x="1008724" y="6606121"/>
            <a:ext cx="6857340" cy="244475"/>
          </a:xfrm>
        </p:spPr>
        <p:txBody>
          <a:bodyPr anchor="b" anchorCtr="0"/>
          <a:lstStyle>
            <a:lvl1pPr>
              <a:defRPr>
                <a:solidFill>
                  <a:srgbClr val="C5DA00"/>
                </a:solidFill>
              </a:defRPr>
            </a:lvl1pPr>
          </a:lstStyle>
          <a:p>
            <a:endParaRPr lang="en-GB" dirty="0"/>
          </a:p>
        </p:txBody>
      </p:sp>
      <p:sp>
        <p:nvSpPr>
          <p:cNvPr id="14" name="Slide Number Placeholder 13"/>
          <p:cNvSpPr>
            <a:spLocks noGrp="1"/>
          </p:cNvSpPr>
          <p:nvPr>
            <p:ph type="sldNum" sz="quarter" idx="12"/>
          </p:nvPr>
        </p:nvSpPr>
        <p:spPr>
          <a:xfrm>
            <a:off x="487363" y="6606121"/>
            <a:ext cx="516119" cy="244475"/>
          </a:xfrm>
        </p:spPr>
        <p:txBody>
          <a:bodyPr anchor="b" anchorCtr="0"/>
          <a:lstStyle>
            <a:lvl1pPr>
              <a:defRPr>
                <a:solidFill>
                  <a:srgbClr val="C5DA00"/>
                </a:solidFill>
              </a:defRPr>
            </a:lvl1pPr>
          </a:lstStyle>
          <a:p>
            <a:fld id="{45D37B1E-C366-494F-A587-962AD9AABC83}" type="slidenum">
              <a:rPr lang="en-GB" smtClean="0"/>
              <a:pPr/>
              <a:t>‹nr.›</a:t>
            </a:fld>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4312" y="2786400"/>
            <a:ext cx="6483376" cy="1285200"/>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224000" y="6238800"/>
            <a:ext cx="1476320" cy="434959"/>
          </a:xfrm>
          <a:prstGeom prst="rect">
            <a:avLst/>
          </a:prstGeom>
        </p:spPr>
      </p:pic>
    </p:spTree>
    <p:extLst>
      <p:ext uri="{BB962C8B-B14F-4D97-AF65-F5344CB8AC3E}">
        <p14:creationId xmlns:p14="http://schemas.microsoft.com/office/powerpoint/2010/main" val="441134498"/>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Questions, purple">
    <p:spTree>
      <p:nvGrpSpPr>
        <p:cNvPr id="1" name=""/>
        <p:cNvGrpSpPr/>
        <p:nvPr/>
      </p:nvGrpSpPr>
      <p:grpSpPr>
        <a:xfrm>
          <a:off x="0" y="0"/>
          <a:ext cx="0" cy="0"/>
          <a:chOff x="0" y="0"/>
          <a:chExt cx="0" cy="0"/>
        </a:xfrm>
      </p:grpSpPr>
      <p:sp>
        <p:nvSpPr>
          <p:cNvPr id="6" name="Rectangle 5"/>
          <p:cNvSpPr/>
          <p:nvPr/>
        </p:nvSpPr>
        <p:spPr>
          <a:xfrm>
            <a:off x="0" y="0"/>
            <a:ext cx="12193200" cy="6858000"/>
          </a:xfrm>
          <a:prstGeom prst="rect">
            <a:avLst/>
          </a:prstGeom>
          <a:solidFill>
            <a:srgbClr val="2D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Date Placeholder 11"/>
          <p:cNvSpPr>
            <a:spLocks noGrp="1"/>
          </p:cNvSpPr>
          <p:nvPr>
            <p:ph type="dt" sz="half" idx="10"/>
          </p:nvPr>
        </p:nvSpPr>
        <p:spPr/>
        <p:txBody>
          <a:bodyPr/>
          <a:lstStyle>
            <a:lvl1pPr>
              <a:defRPr>
                <a:solidFill>
                  <a:srgbClr val="2D0028"/>
                </a:solidFill>
              </a:defRPr>
            </a:lvl1pPr>
          </a:lstStyle>
          <a:p>
            <a:endParaRPr lang="en-GB" dirty="0"/>
          </a:p>
        </p:txBody>
      </p:sp>
      <p:sp>
        <p:nvSpPr>
          <p:cNvPr id="13" name="Footer Placeholder 12"/>
          <p:cNvSpPr>
            <a:spLocks noGrp="1"/>
          </p:cNvSpPr>
          <p:nvPr>
            <p:ph type="ftr" sz="quarter" idx="11"/>
          </p:nvPr>
        </p:nvSpPr>
        <p:spPr>
          <a:xfrm>
            <a:off x="1008724" y="6606121"/>
            <a:ext cx="6857340" cy="244475"/>
          </a:xfrm>
        </p:spPr>
        <p:txBody>
          <a:bodyPr anchor="b" anchorCtr="0"/>
          <a:lstStyle>
            <a:lvl1pPr>
              <a:defRPr>
                <a:solidFill>
                  <a:srgbClr val="2D0028"/>
                </a:solidFill>
              </a:defRPr>
            </a:lvl1pPr>
          </a:lstStyle>
          <a:p>
            <a:endParaRPr lang="en-GB" dirty="0"/>
          </a:p>
        </p:txBody>
      </p:sp>
      <p:sp>
        <p:nvSpPr>
          <p:cNvPr id="14" name="Slide Number Placeholder 13"/>
          <p:cNvSpPr>
            <a:spLocks noGrp="1"/>
          </p:cNvSpPr>
          <p:nvPr>
            <p:ph type="sldNum" sz="quarter" idx="12"/>
          </p:nvPr>
        </p:nvSpPr>
        <p:spPr>
          <a:xfrm>
            <a:off x="487363" y="6606121"/>
            <a:ext cx="516119" cy="244475"/>
          </a:xfrm>
        </p:spPr>
        <p:txBody>
          <a:bodyPr anchor="b" anchorCtr="0"/>
          <a:lstStyle>
            <a:lvl1pPr>
              <a:defRPr>
                <a:solidFill>
                  <a:srgbClr val="2D0028"/>
                </a:solidFill>
              </a:defRPr>
            </a:lvl1pPr>
          </a:lstStyle>
          <a:p>
            <a:fld id="{45D37B1E-C366-494F-A587-962AD9AABC83}" type="slidenum">
              <a:rPr lang="en-GB" smtClean="0"/>
              <a:pPr/>
              <a:t>‹nr.›</a:t>
            </a:fld>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4312" y="2786400"/>
            <a:ext cx="6483376" cy="12852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4000" y="6238800"/>
            <a:ext cx="1476321" cy="434959"/>
          </a:xfrm>
          <a:prstGeom prst="rect">
            <a:avLst/>
          </a:prstGeom>
        </p:spPr>
      </p:pic>
    </p:spTree>
    <p:extLst>
      <p:ext uri="{BB962C8B-B14F-4D97-AF65-F5344CB8AC3E}">
        <p14:creationId xmlns:p14="http://schemas.microsoft.com/office/powerpoint/2010/main" val="2374129187"/>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Rethink Tomorrow, green">
    <p:spTree>
      <p:nvGrpSpPr>
        <p:cNvPr id="1" name=""/>
        <p:cNvGrpSpPr/>
        <p:nvPr/>
      </p:nvGrpSpPr>
      <p:grpSpPr>
        <a:xfrm>
          <a:off x="0" y="0"/>
          <a:ext cx="0" cy="0"/>
          <a:chOff x="0" y="0"/>
          <a:chExt cx="0" cy="0"/>
        </a:xfrm>
      </p:grpSpPr>
      <p:sp>
        <p:nvSpPr>
          <p:cNvPr id="6" name="Rectangle 5"/>
          <p:cNvSpPr/>
          <p:nvPr/>
        </p:nvSpPr>
        <p:spPr>
          <a:xfrm>
            <a:off x="0" y="0"/>
            <a:ext cx="12193200" cy="6858000"/>
          </a:xfrm>
          <a:prstGeom prst="rect">
            <a:avLst/>
          </a:prstGeom>
          <a:solidFill>
            <a:srgbClr val="C5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Date Placeholder 11"/>
          <p:cNvSpPr>
            <a:spLocks noGrp="1"/>
          </p:cNvSpPr>
          <p:nvPr>
            <p:ph type="dt" sz="half" idx="10"/>
          </p:nvPr>
        </p:nvSpPr>
        <p:spPr/>
        <p:txBody>
          <a:bodyPr/>
          <a:lstStyle>
            <a:lvl1pPr>
              <a:defRPr>
                <a:solidFill>
                  <a:srgbClr val="C5DA00"/>
                </a:solidFill>
              </a:defRPr>
            </a:lvl1pPr>
          </a:lstStyle>
          <a:p>
            <a:endParaRPr lang="en-GB" dirty="0"/>
          </a:p>
        </p:txBody>
      </p:sp>
      <p:sp>
        <p:nvSpPr>
          <p:cNvPr id="13" name="Footer Placeholder 12"/>
          <p:cNvSpPr>
            <a:spLocks noGrp="1"/>
          </p:cNvSpPr>
          <p:nvPr>
            <p:ph type="ftr" sz="quarter" idx="11"/>
          </p:nvPr>
        </p:nvSpPr>
        <p:spPr>
          <a:xfrm>
            <a:off x="1008724" y="6606121"/>
            <a:ext cx="6857340" cy="244475"/>
          </a:xfrm>
        </p:spPr>
        <p:txBody>
          <a:bodyPr anchor="b" anchorCtr="0"/>
          <a:lstStyle>
            <a:lvl1pPr>
              <a:defRPr>
                <a:solidFill>
                  <a:srgbClr val="C5DA00"/>
                </a:solidFill>
              </a:defRPr>
            </a:lvl1pPr>
          </a:lstStyle>
          <a:p>
            <a:endParaRPr lang="en-GB" dirty="0"/>
          </a:p>
        </p:txBody>
      </p:sp>
      <p:sp>
        <p:nvSpPr>
          <p:cNvPr id="14" name="Slide Number Placeholder 13"/>
          <p:cNvSpPr>
            <a:spLocks noGrp="1"/>
          </p:cNvSpPr>
          <p:nvPr>
            <p:ph type="sldNum" sz="quarter" idx="12"/>
          </p:nvPr>
        </p:nvSpPr>
        <p:spPr>
          <a:xfrm>
            <a:off x="487363" y="6606121"/>
            <a:ext cx="516119" cy="244475"/>
          </a:xfrm>
        </p:spPr>
        <p:txBody>
          <a:bodyPr anchor="b" anchorCtr="0"/>
          <a:lstStyle>
            <a:lvl1pPr>
              <a:defRPr>
                <a:solidFill>
                  <a:srgbClr val="C5DA00"/>
                </a:solidFill>
              </a:defRPr>
            </a:lvl1pPr>
          </a:lstStyle>
          <a:p>
            <a:fld id="{45D37B1E-C366-494F-A587-962AD9AABC83}" type="slidenum">
              <a:rPr lang="en-GB" smtClean="0"/>
              <a:pPr/>
              <a:t>‹nr.›</a:t>
            </a:fld>
            <a:endParaRPr lang="en-GB" dirty="0"/>
          </a:p>
        </p:txBody>
      </p:sp>
      <p:pic>
        <p:nvPicPr>
          <p:cNvPr id="15" name="Picture 1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254868" y="2930452"/>
            <a:ext cx="9786026" cy="919492"/>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224000" y="6238800"/>
            <a:ext cx="1476320" cy="434959"/>
          </a:xfrm>
          <a:prstGeom prst="rect">
            <a:avLst/>
          </a:prstGeom>
        </p:spPr>
      </p:pic>
    </p:spTree>
    <p:extLst>
      <p:ext uri="{BB962C8B-B14F-4D97-AF65-F5344CB8AC3E}">
        <p14:creationId xmlns:p14="http://schemas.microsoft.com/office/powerpoint/2010/main" val="1534616020"/>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Rethink Tomorrow, purple">
    <p:spTree>
      <p:nvGrpSpPr>
        <p:cNvPr id="1" name=""/>
        <p:cNvGrpSpPr/>
        <p:nvPr/>
      </p:nvGrpSpPr>
      <p:grpSpPr>
        <a:xfrm>
          <a:off x="0" y="0"/>
          <a:ext cx="0" cy="0"/>
          <a:chOff x="0" y="0"/>
          <a:chExt cx="0" cy="0"/>
        </a:xfrm>
      </p:grpSpPr>
      <p:sp>
        <p:nvSpPr>
          <p:cNvPr id="6" name="Rectangle 5"/>
          <p:cNvSpPr/>
          <p:nvPr/>
        </p:nvSpPr>
        <p:spPr>
          <a:xfrm>
            <a:off x="0" y="0"/>
            <a:ext cx="12193200" cy="6858000"/>
          </a:xfrm>
          <a:prstGeom prst="rect">
            <a:avLst/>
          </a:prstGeom>
          <a:solidFill>
            <a:srgbClr val="2D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Date Placeholder 11"/>
          <p:cNvSpPr>
            <a:spLocks noGrp="1"/>
          </p:cNvSpPr>
          <p:nvPr>
            <p:ph type="dt" sz="half" idx="10"/>
          </p:nvPr>
        </p:nvSpPr>
        <p:spPr/>
        <p:txBody>
          <a:bodyPr/>
          <a:lstStyle>
            <a:lvl1pPr>
              <a:defRPr>
                <a:solidFill>
                  <a:srgbClr val="2D0028"/>
                </a:solidFill>
              </a:defRPr>
            </a:lvl1pPr>
          </a:lstStyle>
          <a:p>
            <a:endParaRPr lang="en-GB" dirty="0"/>
          </a:p>
        </p:txBody>
      </p:sp>
      <p:sp>
        <p:nvSpPr>
          <p:cNvPr id="13" name="Footer Placeholder 12"/>
          <p:cNvSpPr>
            <a:spLocks noGrp="1"/>
          </p:cNvSpPr>
          <p:nvPr>
            <p:ph type="ftr" sz="quarter" idx="11"/>
          </p:nvPr>
        </p:nvSpPr>
        <p:spPr>
          <a:xfrm>
            <a:off x="1008724" y="6606121"/>
            <a:ext cx="6857340" cy="244475"/>
          </a:xfrm>
        </p:spPr>
        <p:txBody>
          <a:bodyPr anchor="b" anchorCtr="0"/>
          <a:lstStyle>
            <a:lvl1pPr>
              <a:defRPr>
                <a:solidFill>
                  <a:srgbClr val="2D0028"/>
                </a:solidFill>
              </a:defRPr>
            </a:lvl1pPr>
          </a:lstStyle>
          <a:p>
            <a:endParaRPr lang="en-GB" dirty="0"/>
          </a:p>
        </p:txBody>
      </p:sp>
      <p:sp>
        <p:nvSpPr>
          <p:cNvPr id="14" name="Slide Number Placeholder 13"/>
          <p:cNvSpPr>
            <a:spLocks noGrp="1"/>
          </p:cNvSpPr>
          <p:nvPr>
            <p:ph type="sldNum" sz="quarter" idx="12"/>
          </p:nvPr>
        </p:nvSpPr>
        <p:spPr>
          <a:xfrm>
            <a:off x="487363" y="6606121"/>
            <a:ext cx="516119" cy="244475"/>
          </a:xfrm>
        </p:spPr>
        <p:txBody>
          <a:bodyPr anchor="b" anchorCtr="0"/>
          <a:lstStyle>
            <a:lvl1pPr>
              <a:defRPr>
                <a:solidFill>
                  <a:srgbClr val="2D0028"/>
                </a:solidFill>
              </a:defRPr>
            </a:lvl1pPr>
          </a:lstStyle>
          <a:p>
            <a:fld id="{45D37B1E-C366-494F-A587-962AD9AABC83}" type="slidenum">
              <a:rPr lang="en-GB" smtClean="0"/>
              <a:pPr/>
              <a:t>‹nr.›</a:t>
            </a:fld>
            <a:endParaRPr lang="en-GB"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254868" y="2930452"/>
            <a:ext cx="9786026" cy="919492"/>
          </a:xfrm>
          <a:prstGeom prst="rect">
            <a:avLst/>
          </a:prstGeom>
        </p:spPr>
      </p:pic>
    </p:spTree>
    <p:extLst>
      <p:ext uri="{BB962C8B-B14F-4D97-AF65-F5344CB8AC3E}">
        <p14:creationId xmlns:p14="http://schemas.microsoft.com/office/powerpoint/2010/main" val="69320843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urple">
    <p:spTree>
      <p:nvGrpSpPr>
        <p:cNvPr id="1" name=""/>
        <p:cNvGrpSpPr/>
        <p:nvPr/>
      </p:nvGrpSpPr>
      <p:grpSpPr>
        <a:xfrm>
          <a:off x="0" y="0"/>
          <a:ext cx="0" cy="0"/>
          <a:chOff x="0" y="0"/>
          <a:chExt cx="0" cy="0"/>
        </a:xfrm>
      </p:grpSpPr>
      <p:grpSp>
        <p:nvGrpSpPr>
          <p:cNvPr id="16" name="Group 4"/>
          <p:cNvGrpSpPr>
            <a:grpSpLocks noChangeAspect="1"/>
          </p:cNvGrpSpPr>
          <p:nvPr userDrawn="1"/>
        </p:nvGrpSpPr>
        <p:grpSpPr bwMode="auto">
          <a:xfrm>
            <a:off x="1" y="0"/>
            <a:ext cx="12187238" cy="6858000"/>
            <a:chOff x="2" y="0"/>
            <a:chExt cx="7675" cy="4320"/>
          </a:xfrm>
        </p:grpSpPr>
        <p:sp>
          <p:nvSpPr>
            <p:cNvPr id="17" name="Rectangle 5"/>
            <p:cNvSpPr>
              <a:spLocks noChangeArrowheads="1"/>
            </p:cNvSpPr>
            <p:nvPr/>
          </p:nvSpPr>
          <p:spPr bwMode="auto">
            <a:xfrm>
              <a:off x="2" y="0"/>
              <a:ext cx="7675" cy="4320"/>
            </a:xfrm>
            <a:prstGeom prst="rect">
              <a:avLst/>
            </a:prstGeom>
            <a:solidFill>
              <a:srgbClr val="DBDD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p:cNvSpPr>
              <a:spLocks/>
            </p:cNvSpPr>
            <p:nvPr/>
          </p:nvSpPr>
          <p:spPr bwMode="auto">
            <a:xfrm>
              <a:off x="229" y="0"/>
              <a:ext cx="7448" cy="4320"/>
            </a:xfrm>
            <a:custGeom>
              <a:avLst/>
              <a:gdLst>
                <a:gd name="T0" fmla="*/ 0 w 7448"/>
                <a:gd name="T1" fmla="*/ 340 h 4320"/>
                <a:gd name="T2" fmla="*/ 0 w 7448"/>
                <a:gd name="T3" fmla="*/ 4320 h 4320"/>
                <a:gd name="T4" fmla="*/ 7448 w 7448"/>
                <a:gd name="T5" fmla="*/ 4320 h 4320"/>
                <a:gd name="T6" fmla="*/ 7448 w 7448"/>
                <a:gd name="T7" fmla="*/ 0 h 4320"/>
                <a:gd name="T8" fmla="*/ 0 w 7448"/>
                <a:gd name="T9" fmla="*/ 340 h 4320"/>
              </a:gdLst>
              <a:ahLst/>
              <a:cxnLst>
                <a:cxn ang="0">
                  <a:pos x="T0" y="T1"/>
                </a:cxn>
                <a:cxn ang="0">
                  <a:pos x="T2" y="T3"/>
                </a:cxn>
                <a:cxn ang="0">
                  <a:pos x="T4" y="T5"/>
                </a:cxn>
                <a:cxn ang="0">
                  <a:pos x="T6" y="T7"/>
                </a:cxn>
                <a:cxn ang="0">
                  <a:pos x="T8" y="T9"/>
                </a:cxn>
              </a:cxnLst>
              <a:rect l="0" t="0" r="r" b="b"/>
              <a:pathLst>
                <a:path w="7448" h="4320">
                  <a:moveTo>
                    <a:pt x="0" y="340"/>
                  </a:moveTo>
                  <a:lnTo>
                    <a:pt x="0" y="4320"/>
                  </a:lnTo>
                  <a:lnTo>
                    <a:pt x="7448" y="4320"/>
                  </a:lnTo>
                  <a:lnTo>
                    <a:pt x="7448" y="0"/>
                  </a:lnTo>
                  <a:lnTo>
                    <a:pt x="0" y="3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p:cNvSpPr>
              <a:spLocks/>
            </p:cNvSpPr>
            <p:nvPr/>
          </p:nvSpPr>
          <p:spPr bwMode="auto">
            <a:xfrm>
              <a:off x="2" y="113"/>
              <a:ext cx="453" cy="454"/>
            </a:xfrm>
            <a:custGeom>
              <a:avLst/>
              <a:gdLst>
                <a:gd name="T0" fmla="*/ 0 w 453"/>
                <a:gd name="T1" fmla="*/ 0 h 454"/>
                <a:gd name="T2" fmla="*/ 0 w 453"/>
                <a:gd name="T3" fmla="*/ 454 h 454"/>
                <a:gd name="T4" fmla="*/ 453 w 453"/>
                <a:gd name="T5" fmla="*/ 392 h 454"/>
                <a:gd name="T6" fmla="*/ 453 w 453"/>
                <a:gd name="T7" fmla="*/ 62 h 454"/>
                <a:gd name="T8" fmla="*/ 0 w 453"/>
                <a:gd name="T9" fmla="*/ 0 h 454"/>
              </a:gdLst>
              <a:ahLst/>
              <a:cxnLst>
                <a:cxn ang="0">
                  <a:pos x="T0" y="T1"/>
                </a:cxn>
                <a:cxn ang="0">
                  <a:pos x="T2" y="T3"/>
                </a:cxn>
                <a:cxn ang="0">
                  <a:pos x="T4" y="T5"/>
                </a:cxn>
                <a:cxn ang="0">
                  <a:pos x="T6" y="T7"/>
                </a:cxn>
                <a:cxn ang="0">
                  <a:pos x="T8" y="T9"/>
                </a:cxn>
              </a:cxnLst>
              <a:rect l="0" t="0" r="r" b="b"/>
              <a:pathLst>
                <a:path w="453" h="454">
                  <a:moveTo>
                    <a:pt x="0" y="0"/>
                  </a:moveTo>
                  <a:lnTo>
                    <a:pt x="0" y="454"/>
                  </a:lnTo>
                  <a:lnTo>
                    <a:pt x="453" y="392"/>
                  </a:lnTo>
                  <a:lnTo>
                    <a:pt x="453" y="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0" name="Group 19"/>
          <p:cNvGrpSpPr/>
          <p:nvPr userDrawn="1"/>
        </p:nvGrpSpPr>
        <p:grpSpPr>
          <a:xfrm>
            <a:off x="722313" y="6238800"/>
            <a:ext cx="10978007" cy="434959"/>
            <a:chOff x="722313" y="6238800"/>
            <a:chExt cx="10978007" cy="434959"/>
          </a:xfrm>
        </p:grpSpPr>
        <p:pic>
          <p:nvPicPr>
            <p:cNvPr id="21" name="Picture 20"/>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224000" y="6238800"/>
              <a:ext cx="1476320" cy="434959"/>
            </a:xfrm>
            <a:prstGeom prst="rect">
              <a:avLst/>
            </a:prstGeom>
          </p:spPr>
        </p:pic>
        <p:pic>
          <p:nvPicPr>
            <p:cNvPr id="22" name="Picture 2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22313" y="6508800"/>
              <a:ext cx="1171532" cy="104770"/>
            </a:xfrm>
            <a:prstGeom prst="rect">
              <a:avLst/>
            </a:prstGeom>
          </p:spPr>
        </p:pic>
      </p:grpSp>
      <p:sp>
        <p:nvSpPr>
          <p:cNvPr id="23" name="Title 6"/>
          <p:cNvSpPr>
            <a:spLocks noGrp="1"/>
          </p:cNvSpPr>
          <p:nvPr>
            <p:ph type="title"/>
          </p:nvPr>
        </p:nvSpPr>
        <p:spPr>
          <a:xfrm>
            <a:off x="722312" y="1763713"/>
            <a:ext cx="8104187" cy="2321343"/>
          </a:xfrm>
        </p:spPr>
        <p:txBody>
          <a:bodyPr/>
          <a:lstStyle>
            <a:lvl1pPr>
              <a:defRPr sz="5400"/>
            </a:lvl1pPr>
          </a:lstStyle>
          <a:p>
            <a:r>
              <a:rPr lang="en-GB"/>
              <a:t>Klik for at redigere titeltypografien i masteren</a:t>
            </a:r>
            <a:endParaRPr lang="en-GB" dirty="0"/>
          </a:p>
        </p:txBody>
      </p:sp>
      <p:sp>
        <p:nvSpPr>
          <p:cNvPr id="25" name="Text Placeholder 9"/>
          <p:cNvSpPr>
            <a:spLocks noGrp="1"/>
          </p:cNvSpPr>
          <p:nvPr>
            <p:ph type="body" sz="quarter" idx="15" hasCustomPrompt="1"/>
          </p:nvPr>
        </p:nvSpPr>
        <p:spPr>
          <a:xfrm>
            <a:off x="722313" y="4271446"/>
            <a:ext cx="8104187" cy="298450"/>
          </a:xfrm>
        </p:spPr>
        <p:txBody>
          <a:bodyPr/>
          <a:lstStyle>
            <a:lvl1pPr>
              <a:defRPr b="1" baseline="0"/>
            </a:lvl1pPr>
          </a:lstStyle>
          <a:p>
            <a:pPr lvl="0"/>
            <a:r>
              <a:rPr lang="en-GB"/>
              <a:t>Click to insert name</a:t>
            </a:r>
            <a:endParaRPr lang="en-GB" dirty="0"/>
          </a:p>
        </p:txBody>
      </p:sp>
      <p:sp>
        <p:nvSpPr>
          <p:cNvPr id="26" name="Text Placeholder 9"/>
          <p:cNvSpPr>
            <a:spLocks noGrp="1"/>
          </p:cNvSpPr>
          <p:nvPr>
            <p:ph type="body" sz="quarter" idx="16" hasCustomPrompt="1"/>
          </p:nvPr>
        </p:nvSpPr>
        <p:spPr>
          <a:xfrm>
            <a:off x="722313" y="4569158"/>
            <a:ext cx="8104187" cy="298450"/>
          </a:xfrm>
        </p:spPr>
        <p:txBody>
          <a:bodyPr/>
          <a:lstStyle>
            <a:lvl1pPr>
              <a:defRPr b="0" baseline="0"/>
            </a:lvl1pPr>
          </a:lstStyle>
          <a:p>
            <a:pPr lvl="0"/>
            <a:r>
              <a:rPr lang="en-GB"/>
              <a:t>Click to insert name</a:t>
            </a:r>
            <a:endParaRPr lang="en-GB" dirty="0"/>
          </a:p>
        </p:txBody>
      </p:sp>
    </p:spTree>
    <p:extLst>
      <p:ext uri="{BB962C8B-B14F-4D97-AF65-F5344CB8AC3E}">
        <p14:creationId xmlns:p14="http://schemas.microsoft.com/office/powerpoint/2010/main" val="4139810815"/>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Logo, green">
    <p:spTree>
      <p:nvGrpSpPr>
        <p:cNvPr id="1" name=""/>
        <p:cNvGrpSpPr/>
        <p:nvPr/>
      </p:nvGrpSpPr>
      <p:grpSpPr>
        <a:xfrm>
          <a:off x="0" y="0"/>
          <a:ext cx="0" cy="0"/>
          <a:chOff x="0" y="0"/>
          <a:chExt cx="0" cy="0"/>
        </a:xfrm>
      </p:grpSpPr>
      <p:sp>
        <p:nvSpPr>
          <p:cNvPr id="6" name="Rectangle 5"/>
          <p:cNvSpPr/>
          <p:nvPr/>
        </p:nvSpPr>
        <p:spPr>
          <a:xfrm>
            <a:off x="0" y="0"/>
            <a:ext cx="12193200" cy="6858000"/>
          </a:xfrm>
          <a:prstGeom prst="rect">
            <a:avLst/>
          </a:prstGeom>
          <a:solidFill>
            <a:srgbClr val="C5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Date Placeholder 11"/>
          <p:cNvSpPr>
            <a:spLocks noGrp="1"/>
          </p:cNvSpPr>
          <p:nvPr>
            <p:ph type="dt" sz="half" idx="10"/>
          </p:nvPr>
        </p:nvSpPr>
        <p:spPr/>
        <p:txBody>
          <a:bodyPr/>
          <a:lstStyle>
            <a:lvl1pPr>
              <a:defRPr>
                <a:solidFill>
                  <a:srgbClr val="C5DA00"/>
                </a:solidFill>
              </a:defRPr>
            </a:lvl1pPr>
          </a:lstStyle>
          <a:p>
            <a:endParaRPr lang="en-GB" dirty="0"/>
          </a:p>
        </p:txBody>
      </p:sp>
      <p:sp>
        <p:nvSpPr>
          <p:cNvPr id="13" name="Footer Placeholder 12"/>
          <p:cNvSpPr>
            <a:spLocks noGrp="1"/>
          </p:cNvSpPr>
          <p:nvPr>
            <p:ph type="ftr" sz="quarter" idx="11"/>
          </p:nvPr>
        </p:nvSpPr>
        <p:spPr>
          <a:xfrm>
            <a:off x="1008724" y="6606121"/>
            <a:ext cx="6857340" cy="244475"/>
          </a:xfrm>
        </p:spPr>
        <p:txBody>
          <a:bodyPr anchor="b" anchorCtr="0"/>
          <a:lstStyle>
            <a:lvl1pPr>
              <a:defRPr>
                <a:solidFill>
                  <a:srgbClr val="C5DA00"/>
                </a:solidFill>
              </a:defRPr>
            </a:lvl1pPr>
          </a:lstStyle>
          <a:p>
            <a:endParaRPr lang="en-GB" dirty="0"/>
          </a:p>
        </p:txBody>
      </p:sp>
      <p:sp>
        <p:nvSpPr>
          <p:cNvPr id="14" name="Slide Number Placeholder 13"/>
          <p:cNvSpPr>
            <a:spLocks noGrp="1"/>
          </p:cNvSpPr>
          <p:nvPr>
            <p:ph type="sldNum" sz="quarter" idx="12"/>
          </p:nvPr>
        </p:nvSpPr>
        <p:spPr>
          <a:xfrm>
            <a:off x="487363" y="6606121"/>
            <a:ext cx="516119" cy="244475"/>
          </a:xfrm>
        </p:spPr>
        <p:txBody>
          <a:bodyPr anchor="b" anchorCtr="0"/>
          <a:lstStyle>
            <a:lvl1pPr>
              <a:defRPr>
                <a:solidFill>
                  <a:srgbClr val="C5DA00"/>
                </a:solidFill>
              </a:defRPr>
            </a:lvl1pPr>
          </a:lstStyle>
          <a:p>
            <a:fld id="{45D37B1E-C366-494F-A587-962AD9AABC83}" type="slidenum">
              <a:rPr lang="en-GB" smtClean="0"/>
              <a:pPr/>
              <a:t>‹nr.›</a:t>
            </a:fld>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0021" y="1848839"/>
            <a:ext cx="7344816" cy="216163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983079" y="4112428"/>
            <a:ext cx="4014000" cy="361963"/>
          </a:xfrm>
          <a:prstGeom prst="rect">
            <a:avLst/>
          </a:prstGeom>
        </p:spPr>
      </p:pic>
      <p:sp>
        <p:nvSpPr>
          <p:cNvPr id="8" name="Rectangle 7"/>
          <p:cNvSpPr/>
          <p:nvPr userDrawn="1"/>
        </p:nvSpPr>
        <p:spPr>
          <a:xfrm>
            <a:off x="0" y="0"/>
            <a:ext cx="12193200" cy="6858000"/>
          </a:xfrm>
          <a:prstGeom prst="rect">
            <a:avLst/>
          </a:prstGeom>
          <a:solidFill>
            <a:srgbClr val="C5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0021" y="1848839"/>
            <a:ext cx="7344816" cy="2161632"/>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983079" y="4112428"/>
            <a:ext cx="4014000" cy="361963"/>
          </a:xfrm>
          <a:prstGeom prst="rect">
            <a:avLst/>
          </a:prstGeom>
        </p:spPr>
      </p:pic>
    </p:spTree>
    <p:extLst>
      <p:ext uri="{BB962C8B-B14F-4D97-AF65-F5344CB8AC3E}">
        <p14:creationId xmlns:p14="http://schemas.microsoft.com/office/powerpoint/2010/main" val="3683642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Logo, purple">
    <p:spTree>
      <p:nvGrpSpPr>
        <p:cNvPr id="1" name=""/>
        <p:cNvGrpSpPr/>
        <p:nvPr/>
      </p:nvGrpSpPr>
      <p:grpSpPr>
        <a:xfrm>
          <a:off x="0" y="0"/>
          <a:ext cx="0" cy="0"/>
          <a:chOff x="0" y="0"/>
          <a:chExt cx="0" cy="0"/>
        </a:xfrm>
      </p:grpSpPr>
      <p:sp>
        <p:nvSpPr>
          <p:cNvPr id="6" name="Rectangle 5"/>
          <p:cNvSpPr/>
          <p:nvPr/>
        </p:nvSpPr>
        <p:spPr>
          <a:xfrm>
            <a:off x="0" y="0"/>
            <a:ext cx="12193200" cy="6858000"/>
          </a:xfrm>
          <a:prstGeom prst="rect">
            <a:avLst/>
          </a:prstGeom>
          <a:solidFill>
            <a:srgbClr val="2D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Date Placeholder 11"/>
          <p:cNvSpPr>
            <a:spLocks noGrp="1"/>
          </p:cNvSpPr>
          <p:nvPr>
            <p:ph type="dt" sz="half" idx="10"/>
          </p:nvPr>
        </p:nvSpPr>
        <p:spPr/>
        <p:txBody>
          <a:bodyPr/>
          <a:lstStyle>
            <a:lvl1pPr>
              <a:defRPr>
                <a:solidFill>
                  <a:srgbClr val="2D0028"/>
                </a:solidFill>
              </a:defRPr>
            </a:lvl1pPr>
          </a:lstStyle>
          <a:p>
            <a:endParaRPr lang="en-GB" dirty="0"/>
          </a:p>
        </p:txBody>
      </p:sp>
      <p:sp>
        <p:nvSpPr>
          <p:cNvPr id="13" name="Footer Placeholder 12"/>
          <p:cNvSpPr>
            <a:spLocks noGrp="1"/>
          </p:cNvSpPr>
          <p:nvPr>
            <p:ph type="ftr" sz="quarter" idx="11"/>
          </p:nvPr>
        </p:nvSpPr>
        <p:spPr>
          <a:xfrm>
            <a:off x="1008724" y="6606121"/>
            <a:ext cx="6857340" cy="244475"/>
          </a:xfrm>
        </p:spPr>
        <p:txBody>
          <a:bodyPr anchor="b" anchorCtr="0"/>
          <a:lstStyle>
            <a:lvl1pPr>
              <a:defRPr>
                <a:solidFill>
                  <a:srgbClr val="2D0028"/>
                </a:solidFill>
              </a:defRPr>
            </a:lvl1pPr>
          </a:lstStyle>
          <a:p>
            <a:endParaRPr lang="en-GB" dirty="0"/>
          </a:p>
        </p:txBody>
      </p:sp>
      <p:sp>
        <p:nvSpPr>
          <p:cNvPr id="14" name="Slide Number Placeholder 13"/>
          <p:cNvSpPr>
            <a:spLocks noGrp="1"/>
          </p:cNvSpPr>
          <p:nvPr>
            <p:ph type="sldNum" sz="quarter" idx="12"/>
          </p:nvPr>
        </p:nvSpPr>
        <p:spPr>
          <a:xfrm>
            <a:off x="487363" y="6606121"/>
            <a:ext cx="516119" cy="244475"/>
          </a:xfrm>
        </p:spPr>
        <p:txBody>
          <a:bodyPr anchor="b" anchorCtr="0"/>
          <a:lstStyle>
            <a:lvl1pPr>
              <a:defRPr>
                <a:solidFill>
                  <a:srgbClr val="2D0028"/>
                </a:solidFill>
              </a:defRPr>
            </a:lvl1pPr>
          </a:lstStyle>
          <a:p>
            <a:fld id="{45D37B1E-C366-494F-A587-962AD9AABC83}" type="slidenum">
              <a:rPr lang="en-GB" smtClean="0"/>
              <a:pPr/>
              <a:t>‹nr.›</a:t>
            </a:fld>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0021" y="1848839"/>
            <a:ext cx="7344816" cy="2161632"/>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983079" y="4112428"/>
            <a:ext cx="4014000" cy="361963"/>
          </a:xfrm>
          <a:prstGeom prst="rect">
            <a:avLst/>
          </a:prstGeom>
        </p:spPr>
      </p:pic>
    </p:spTree>
    <p:extLst>
      <p:ext uri="{BB962C8B-B14F-4D97-AF65-F5344CB8AC3E}">
        <p14:creationId xmlns:p14="http://schemas.microsoft.com/office/powerpoint/2010/main" val="3757493685"/>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EE998A-26C2-8C49-A208-77D56216D453}"/>
              </a:ext>
            </a:extLst>
          </p:cNvPr>
          <p:cNvSpPr>
            <a:spLocks noGrp="1"/>
          </p:cNvSpPr>
          <p:nvPr>
            <p:ph type="title" hasCustomPrompt="1"/>
          </p:nvPr>
        </p:nvSpPr>
        <p:spPr>
          <a:xfrm>
            <a:off x="443078" y="5038031"/>
            <a:ext cx="11305845" cy="710100"/>
          </a:xfrm>
        </p:spPr>
        <p:txBody>
          <a:bodyPr/>
          <a:lstStyle>
            <a:lvl1pPr algn="ctr">
              <a:defRPr/>
            </a:lvl1pPr>
          </a:lstStyle>
          <a:p>
            <a:r>
              <a:rPr lang="da-DK" dirty="0" err="1"/>
              <a:t>Leading</a:t>
            </a:r>
            <a:r>
              <a:rPr lang="da-DK" dirty="0"/>
              <a:t> </a:t>
            </a:r>
            <a:r>
              <a:rPr lang="da-DK" dirty="0" err="1"/>
              <a:t>oters</a:t>
            </a:r>
            <a:endParaRPr lang="da-DK" dirty="0"/>
          </a:p>
        </p:txBody>
      </p:sp>
    </p:spTree>
    <p:extLst>
      <p:ext uri="{BB962C8B-B14F-4D97-AF65-F5344CB8AC3E}">
        <p14:creationId xmlns:p14="http://schemas.microsoft.com/office/powerpoint/2010/main" val="1885141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47F595-6690-E042-8301-D6D9CECD7728}"/>
              </a:ext>
            </a:extLst>
          </p:cNvPr>
          <p:cNvSpPr>
            <a:spLocks noGrp="1"/>
          </p:cNvSpPr>
          <p:nvPr>
            <p:ph type="title"/>
          </p:nvPr>
        </p:nvSpPr>
        <p:spPr/>
        <p:txBody>
          <a:bodyPr/>
          <a:lstStyle/>
          <a:p>
            <a:r>
              <a:rPr lang="da-DK"/>
              <a:t>Klik for at redigere i master</a:t>
            </a:r>
          </a:p>
        </p:txBody>
      </p:sp>
      <p:sp>
        <p:nvSpPr>
          <p:cNvPr id="3" name="Pladsholder til slidenummer 2">
            <a:extLst>
              <a:ext uri="{FF2B5EF4-FFF2-40B4-BE49-F238E27FC236}">
                <a16:creationId xmlns:a16="http://schemas.microsoft.com/office/drawing/2014/main" id="{E24FFD5E-E27D-D94C-92AE-763CA64BFECE}"/>
              </a:ext>
            </a:extLst>
          </p:cNvPr>
          <p:cNvSpPr>
            <a:spLocks noGrp="1"/>
          </p:cNvSpPr>
          <p:nvPr>
            <p:ph type="sldNum" sz="quarter" idx="10"/>
          </p:nvPr>
        </p:nvSpPr>
        <p:spPr/>
        <p:txBody>
          <a:bodyPr/>
          <a:lstStyle/>
          <a:p>
            <a:fld id="{7844B81C-435C-AF45-8F37-DE26924A1017}" type="slidenum">
              <a:rPr lang="da-DK" smtClean="0"/>
              <a:pPr/>
              <a:t>‹nr.›</a:t>
            </a:fld>
            <a:endParaRPr lang="da-DK"/>
          </a:p>
        </p:txBody>
      </p:sp>
      <p:sp>
        <p:nvSpPr>
          <p:cNvPr id="5" name="Pladsholder til tabel 4">
            <a:extLst>
              <a:ext uri="{FF2B5EF4-FFF2-40B4-BE49-F238E27FC236}">
                <a16:creationId xmlns:a16="http://schemas.microsoft.com/office/drawing/2014/main" id="{D7199207-0CF9-264E-B007-DA00448D63F6}"/>
              </a:ext>
            </a:extLst>
          </p:cNvPr>
          <p:cNvSpPr>
            <a:spLocks noGrp="1"/>
          </p:cNvSpPr>
          <p:nvPr>
            <p:ph type="tbl" sz="quarter" idx="11"/>
          </p:nvPr>
        </p:nvSpPr>
        <p:spPr>
          <a:xfrm>
            <a:off x="660400" y="1671638"/>
            <a:ext cx="11088078" cy="4335462"/>
          </a:xfrm>
          <a:prstGeom prst="rect">
            <a:avLst/>
          </a:prstGeom>
        </p:spPr>
        <p:txBody>
          <a:bodyPr/>
          <a:lstStyle/>
          <a:p>
            <a:endParaRPr lang="da-DK"/>
          </a:p>
        </p:txBody>
      </p:sp>
    </p:spTree>
    <p:extLst>
      <p:ext uri="{BB962C8B-B14F-4D97-AF65-F5344CB8AC3E}">
        <p14:creationId xmlns:p14="http://schemas.microsoft.com/office/powerpoint/2010/main" val="11211930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E276E-F9DF-D449-9235-447BC9C46E4C}"/>
              </a:ext>
            </a:extLst>
          </p:cNvPr>
          <p:cNvSpPr>
            <a:spLocks noGrp="1"/>
          </p:cNvSpPr>
          <p:nvPr>
            <p:ph type="title"/>
          </p:nvPr>
        </p:nvSpPr>
        <p:spPr>
          <a:xfrm>
            <a:off x="443525" y="685801"/>
            <a:ext cx="10762582" cy="461665"/>
          </a:xfrm>
        </p:spPr>
        <p:txBody>
          <a:bodyPr/>
          <a:lstStyle/>
          <a:p>
            <a:r>
              <a:rPr lang="da-DK"/>
              <a:t>Klik for at redigere i master</a:t>
            </a:r>
          </a:p>
        </p:txBody>
      </p:sp>
      <p:sp>
        <p:nvSpPr>
          <p:cNvPr id="6" name="Pladsholder til indhold 15">
            <a:extLst>
              <a:ext uri="{FF2B5EF4-FFF2-40B4-BE49-F238E27FC236}">
                <a16:creationId xmlns:a16="http://schemas.microsoft.com/office/drawing/2014/main" id="{784C20E9-D621-5F48-BA86-1F5D768C8B19}"/>
              </a:ext>
            </a:extLst>
          </p:cNvPr>
          <p:cNvSpPr>
            <a:spLocks noGrp="1"/>
          </p:cNvSpPr>
          <p:nvPr>
            <p:ph sz="quarter" idx="11" hasCustomPrompt="1"/>
          </p:nvPr>
        </p:nvSpPr>
        <p:spPr>
          <a:xfrm>
            <a:off x="443524" y="271463"/>
            <a:ext cx="2649415" cy="398462"/>
          </a:xfrm>
          <a:prstGeom prst="rect">
            <a:avLst/>
          </a:prstGeom>
        </p:spPr>
        <p:txBody>
          <a:bodyPr lIns="0"/>
          <a:lstStyle>
            <a:lvl1pPr>
              <a:spcBef>
                <a:spcPts val="0"/>
              </a:spcBef>
              <a:defRPr sz="1100">
                <a:solidFill>
                  <a:schemeClr val="tx1"/>
                </a:solidFill>
              </a:defRPr>
            </a:lvl1pPr>
          </a:lstStyle>
          <a:p>
            <a:pPr lvl="0"/>
            <a:r>
              <a:rPr lang="da-DK" dirty="0"/>
              <a:t>Rediger typografien </a:t>
            </a:r>
            <a:br>
              <a:rPr lang="da-DK" dirty="0"/>
            </a:br>
            <a:r>
              <a:rPr lang="da-DK" dirty="0"/>
              <a:t>i masterens</a:t>
            </a:r>
          </a:p>
        </p:txBody>
      </p:sp>
      <p:pic>
        <p:nvPicPr>
          <p:cNvPr id="7" name="Billede 6">
            <a:extLst>
              <a:ext uri="{FF2B5EF4-FFF2-40B4-BE49-F238E27FC236}">
                <a16:creationId xmlns:a16="http://schemas.microsoft.com/office/drawing/2014/main" id="{9A4D28AF-8005-4941-A42A-09BA5ED9A7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94015" y="312920"/>
            <a:ext cx="439248" cy="356889"/>
          </a:xfrm>
          <a:prstGeom prst="rect">
            <a:avLst/>
          </a:prstGeom>
        </p:spPr>
      </p:pic>
      <p:sp>
        <p:nvSpPr>
          <p:cNvPr id="8" name="Pladsholder til indhold 15">
            <a:extLst>
              <a:ext uri="{FF2B5EF4-FFF2-40B4-BE49-F238E27FC236}">
                <a16:creationId xmlns:a16="http://schemas.microsoft.com/office/drawing/2014/main" id="{4B5CA03B-8471-9147-8733-9ABB37EF5F78}"/>
              </a:ext>
            </a:extLst>
          </p:cNvPr>
          <p:cNvSpPr>
            <a:spLocks noGrp="1"/>
          </p:cNvSpPr>
          <p:nvPr>
            <p:ph sz="quarter" idx="12" hasCustomPrompt="1"/>
          </p:nvPr>
        </p:nvSpPr>
        <p:spPr>
          <a:xfrm>
            <a:off x="8556691" y="271463"/>
            <a:ext cx="2649415" cy="398462"/>
          </a:xfrm>
          <a:prstGeom prst="rect">
            <a:avLst/>
          </a:prstGeom>
        </p:spPr>
        <p:txBody>
          <a:bodyPr lIns="0"/>
          <a:lstStyle>
            <a:lvl1pPr algn="r">
              <a:spcBef>
                <a:spcPts val="0"/>
              </a:spcBef>
              <a:defRPr sz="1100">
                <a:solidFill>
                  <a:schemeClr val="tx1"/>
                </a:solidFill>
              </a:defRPr>
            </a:lvl1pPr>
          </a:lstStyle>
          <a:p>
            <a:pPr lvl="0"/>
            <a:r>
              <a:rPr lang="da-DK" dirty="0"/>
              <a:t>Rediger typografien </a:t>
            </a:r>
            <a:br>
              <a:rPr lang="da-DK" dirty="0"/>
            </a:br>
            <a:r>
              <a:rPr lang="da-DK" dirty="0"/>
              <a:t>i masterens</a:t>
            </a:r>
          </a:p>
        </p:txBody>
      </p:sp>
      <p:sp>
        <p:nvSpPr>
          <p:cNvPr id="10" name="Pladsholder til indhold 19">
            <a:extLst>
              <a:ext uri="{FF2B5EF4-FFF2-40B4-BE49-F238E27FC236}">
                <a16:creationId xmlns:a16="http://schemas.microsoft.com/office/drawing/2014/main" id="{5404E539-554B-814E-8995-34AABA84935B}"/>
              </a:ext>
            </a:extLst>
          </p:cNvPr>
          <p:cNvSpPr>
            <a:spLocks noGrp="1"/>
          </p:cNvSpPr>
          <p:nvPr>
            <p:ph sz="quarter" idx="13"/>
          </p:nvPr>
        </p:nvSpPr>
        <p:spPr>
          <a:xfrm>
            <a:off x="443524" y="1398494"/>
            <a:ext cx="11304954" cy="5048344"/>
          </a:xfrm>
          <a:prstGeom prst="rect">
            <a:avLst/>
          </a:prstGeom>
        </p:spPr>
        <p:txBody>
          <a:bodyPr lIns="144000" tIns="144000" rIns="144000" bIns="144000"/>
          <a:lstStyle>
            <a:lvl1pPr>
              <a:defRPr>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slidenummer 11">
            <a:extLst>
              <a:ext uri="{FF2B5EF4-FFF2-40B4-BE49-F238E27FC236}">
                <a16:creationId xmlns:a16="http://schemas.microsoft.com/office/drawing/2014/main" id="{5DA747FE-A3FF-3C41-B5CB-7EA900100BF2}"/>
              </a:ext>
            </a:extLst>
          </p:cNvPr>
          <p:cNvSpPr>
            <a:spLocks noGrp="1"/>
          </p:cNvSpPr>
          <p:nvPr>
            <p:ph type="sldNum" sz="quarter" idx="14"/>
          </p:nvPr>
        </p:nvSpPr>
        <p:spPr/>
        <p:txBody>
          <a:bodyPr/>
          <a:lstStyle/>
          <a:p>
            <a:fld id="{7844B81C-435C-AF45-8F37-DE26924A1017}" type="slidenum">
              <a:rPr lang="da-DK" smtClean="0"/>
              <a:pPr/>
              <a:t>‹nr.›</a:t>
            </a:fld>
            <a:endParaRPr lang="da-DK" dirty="0"/>
          </a:p>
        </p:txBody>
      </p:sp>
    </p:spTree>
    <p:extLst>
      <p:ext uri="{BB962C8B-B14F-4D97-AF65-F5344CB8AC3E}">
        <p14:creationId xmlns:p14="http://schemas.microsoft.com/office/powerpoint/2010/main" val="18584041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el">
    <p:spTree>
      <p:nvGrpSpPr>
        <p:cNvPr id="1" name=""/>
        <p:cNvGrpSpPr/>
        <p:nvPr/>
      </p:nvGrpSpPr>
      <p:grpSpPr>
        <a:xfrm>
          <a:off x="0" y="0"/>
          <a:ext cx="0" cy="0"/>
          <a:chOff x="0" y="0"/>
          <a:chExt cx="0" cy="0"/>
        </a:xfrm>
      </p:grpSpPr>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lvl1pPr>
          </a:lstStyle>
          <a:p>
            <a:r>
              <a:rPr lang="en-US" noProof="0"/>
              <a:t>Click to edit Master title style</a:t>
            </a:r>
            <a:endParaRPr lang="da-DK" noProof="0"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noProof="0"/>
              <a:t>Click to edit Master subtitle style</a:t>
            </a:r>
            <a:endParaRPr lang="da-DK" noProof="0"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tx2"/>
                </a:solidFill>
              </a:defRPr>
            </a:lvl1pPr>
          </a:lstStyle>
          <a:p>
            <a:endParaRPr lang="en-GB" dirty="0"/>
          </a:p>
        </p:txBody>
      </p:sp>
      <p:sp>
        <p:nvSpPr>
          <p:cNvPr id="5" name="FLD_PresentationTitle" hidden="1"/>
          <p:cNvSpPr>
            <a:spLocks noGrp="1"/>
          </p:cNvSpPr>
          <p:nvPr>
            <p:ph type="ftr" sz="quarter" idx="11"/>
          </p:nvPr>
        </p:nvSpPr>
        <p:spPr>
          <a:xfrm>
            <a:off x="0" y="6977369"/>
            <a:ext cx="0" cy="0"/>
          </a:xfrm>
        </p:spPr>
        <p:txBody>
          <a:bodyPr/>
          <a:lstStyle>
            <a:lvl1pPr algn="l">
              <a:defRPr sz="100">
                <a:solidFill>
                  <a:schemeClr val="bg1"/>
                </a:solidFill>
              </a:defRPr>
            </a:lvl1pPr>
          </a:lstStyle>
          <a:p>
            <a:endParaRPr lang="en-GB" dirty="0"/>
          </a:p>
        </p:txBody>
      </p:sp>
      <p:sp>
        <p:nvSpPr>
          <p:cNvPr id="6" name="Slide Number Placeholder 5" hidden="1"/>
          <p:cNvSpPr>
            <a:spLocks noGrp="1"/>
          </p:cNvSpPr>
          <p:nvPr>
            <p:ph type="sldNum" sz="quarter" idx="12"/>
          </p:nvPr>
        </p:nvSpPr>
        <p:spPr>
          <a:xfrm>
            <a:off x="0" y="6977369"/>
            <a:ext cx="0" cy="0"/>
          </a:xfrm>
        </p:spPr>
        <p:txBody>
          <a:bodyPr/>
          <a:lstStyle>
            <a:lvl1pPr algn="l">
              <a:defRPr sz="100">
                <a:solidFill>
                  <a:schemeClr val="bg1"/>
                </a:solidFill>
              </a:defRPr>
            </a:lvl1pPr>
          </a:lstStyle>
          <a:p>
            <a:fld id="{45D37B1E-C366-494F-A587-962AD9AABC83}" type="slidenum">
              <a:rPr lang="en-GB" smtClean="0"/>
              <a:pPr/>
              <a:t>‹nr.›</a:t>
            </a:fld>
            <a:endParaRPr lang="en-GB" dirty="0"/>
          </a:p>
        </p:txBody>
      </p:sp>
      <p:sp>
        <p:nvSpPr>
          <p:cNvPr id="9" name="Rectangle 8">
            <a:extLst>
              <a:ext uri="{FF2B5EF4-FFF2-40B4-BE49-F238E27FC236}">
                <a16:creationId xmlns:a16="http://schemas.microsoft.com/office/drawing/2014/main" id="{1D4461DC-8B44-4DE3-AEA0-5049A880ECDD}"/>
              </a:ext>
            </a:extLst>
          </p:cNvPr>
          <p:cNvSpPr/>
          <p:nvPr/>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10" name="Rectangle 9">
            <a:extLst>
              <a:ext uri="{FF2B5EF4-FFF2-40B4-BE49-F238E27FC236}">
                <a16:creationId xmlns:a16="http://schemas.microsoft.com/office/drawing/2014/main" id="{CA61557C-824F-41F9-87B9-A19D054280EB}"/>
              </a:ext>
            </a:extLst>
          </p:cNvPr>
          <p:cNvSpPr/>
          <p:nvPr/>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27" name="Text Placeholder 26">
            <a:extLst>
              <a:ext uri="{FF2B5EF4-FFF2-40B4-BE49-F238E27FC236}">
                <a16:creationId xmlns:a16="http://schemas.microsoft.com/office/drawing/2014/main" id="{0F42AC1B-CBBF-4818-BF42-954F2EDF7F0A}"/>
              </a:ext>
            </a:extLst>
          </p:cNvPr>
          <p:cNvSpPr>
            <a:spLocks noGrp="1"/>
          </p:cNvSpPr>
          <p:nvPr>
            <p:ph type="body" sz="quarter" idx="13" hasCustomPrompt="1"/>
          </p:nvPr>
        </p:nvSpPr>
        <p:spPr>
          <a:xfrm>
            <a:off x="9198000" y="651556"/>
            <a:ext cx="2559600" cy="115200"/>
          </a:xfrm>
        </p:spPr>
        <p:txBody>
          <a:bodyPr anchor="ctr" anchorCtr="0"/>
          <a:lstStyle>
            <a:lvl1pPr marL="0" indent="0" algn="r">
              <a:buNone/>
              <a:defRPr sz="950"/>
            </a:lvl1pPr>
            <a:lvl2pPr marL="216000" indent="0">
              <a:buNone/>
              <a:defRPr sz="950"/>
            </a:lvl2pPr>
            <a:lvl3pPr>
              <a:buNone/>
              <a:defRPr sz="950"/>
            </a:lvl3pPr>
            <a:lvl4pPr>
              <a:buNone/>
              <a:defRPr sz="950"/>
            </a:lvl4pPr>
            <a:lvl5pPr>
              <a:buNone/>
              <a:defRPr sz="950"/>
            </a:lvl5pPr>
          </a:lstStyle>
          <a:p>
            <a:pPr lvl="0"/>
            <a:r>
              <a:rPr lang="da-DK" noProof="0"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p:ph type="body" sz="quarter" idx="14" hasCustomPrompt="1"/>
          </p:nvPr>
        </p:nvSpPr>
        <p:spPr>
          <a:xfrm>
            <a:off x="9198000" y="497694"/>
            <a:ext cx="2559600" cy="115200"/>
          </a:xfrm>
        </p:spPr>
        <p:txBody>
          <a:bodyPr/>
          <a:lstStyle>
            <a:lvl1pPr marL="0" indent="0" algn="r">
              <a:buNone/>
              <a:defRPr sz="950" b="1"/>
            </a:lvl1pPr>
            <a:lvl2pPr marL="216000" indent="0">
              <a:buNone/>
              <a:defRPr sz="950"/>
            </a:lvl2pPr>
            <a:lvl3pPr>
              <a:buNone/>
              <a:defRPr sz="950"/>
            </a:lvl3pPr>
            <a:lvl4pPr>
              <a:buNone/>
              <a:defRPr sz="950"/>
            </a:lvl4pPr>
            <a:lvl5pPr>
              <a:buNone/>
              <a:defRPr sz="950"/>
            </a:lvl5pPr>
          </a:lstStyle>
          <a:p>
            <a:pPr lvl="0"/>
            <a:r>
              <a:rPr lang="da-DK" noProof="0" dirty="0"/>
              <a:t>Navn Navnesen</a:t>
            </a:r>
          </a:p>
        </p:txBody>
      </p:sp>
    </p:spTree>
    <p:extLst>
      <p:ext uri="{BB962C8B-B14F-4D97-AF65-F5344CB8AC3E}">
        <p14:creationId xmlns:p14="http://schemas.microsoft.com/office/powerpoint/2010/main" val="390498003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el og bille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8C3E4E-BBDD-48E9-8B71-E6059F11396B}"/>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9">
            <a:extLst>
              <a:ext uri="{FF2B5EF4-FFF2-40B4-BE49-F238E27FC236}">
                <a16:creationId xmlns:a16="http://schemas.microsoft.com/office/drawing/2014/main" id="{14452CA0-426F-4CB6-9FD6-95786A854BFF}"/>
              </a:ext>
            </a:extLst>
          </p:cNvPr>
          <p:cNvSpPr>
            <a:spLocks noGrp="1"/>
          </p:cNvSpPr>
          <p:nvPr>
            <p:ph type="pic" sz="quarter" idx="21" hasCustomPrompt="1"/>
          </p:nvPr>
        </p:nvSpPr>
        <p:spPr>
          <a:xfrm>
            <a:off x="0" y="0"/>
            <a:ext cx="12192000" cy="6858000"/>
          </a:xfrm>
        </p:spPr>
        <p:txBody>
          <a:bodyPr lIns="0" tIns="1620000"/>
          <a:lstStyle>
            <a:lvl1pPr marL="0" indent="0" algn="ctr">
              <a:buNone/>
              <a:defRPr>
                <a:solidFill>
                  <a:schemeClr val="bg1"/>
                </a:solidFill>
              </a:defRPr>
            </a:lvl1pPr>
          </a:lstStyle>
          <a:p>
            <a:r>
              <a:rPr lang="da-DK"/>
              <a:t>Marker baggrund for indsætte billede</a:t>
            </a:r>
            <a:endParaRPr lang="da-DK" dirty="0"/>
          </a:p>
        </p:txBody>
      </p:sp>
      <p:sp>
        <p:nvSpPr>
          <p:cNvPr id="32" name="Rectangle 31">
            <a:extLst>
              <a:ext uri="{FF2B5EF4-FFF2-40B4-BE49-F238E27FC236}">
                <a16:creationId xmlns:a16="http://schemas.microsoft.com/office/drawing/2014/main" id="{3443C751-657A-44C9-873F-498B6CC2FDE1}"/>
              </a:ext>
            </a:extLst>
          </p:cNvPr>
          <p:cNvSpPr/>
          <p:nvPr/>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Text Placeholder 8">
            <a:extLst>
              <a:ext uri="{FF2B5EF4-FFF2-40B4-BE49-F238E27FC236}">
                <a16:creationId xmlns:a16="http://schemas.microsoft.com/office/drawing/2014/main" id="{E2FE88B3-205D-4832-9530-76BB01F70811}"/>
              </a:ext>
            </a:extLst>
          </p:cNvPr>
          <p:cNvSpPr>
            <a:spLocks noGrp="1"/>
          </p:cNvSpPr>
          <p:nvPr>
            <p:ph type="body" sz="quarter" idx="17"/>
          </p:nvPr>
        </p:nvSpPr>
        <p:spPr>
          <a:xfrm>
            <a:off x="434399" y="0"/>
            <a:ext cx="11328976" cy="262800"/>
          </a:xfrm>
          <a:solidFill>
            <a:schemeClr val="accent3"/>
          </a:solidFill>
        </p:spPr>
        <p:txBody>
          <a:bodyPr/>
          <a:lstStyle>
            <a:lvl1pPr marL="0" indent="0">
              <a:buNone/>
              <a:defRPr sz="100">
                <a:solidFill>
                  <a:schemeClr val="accent3"/>
                </a:solidFill>
              </a:defRPr>
            </a:lvl1pPr>
          </a:lstStyle>
          <a:p>
            <a:pPr lvl="0"/>
            <a:r>
              <a:rPr lang="en-US"/>
              <a:t>Edit Master text styles</a:t>
            </a:r>
          </a:p>
        </p:txBody>
      </p:sp>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solidFill>
                  <a:schemeClr val="bg1"/>
                </a:solidFill>
              </a:defRPr>
            </a:lvl1pPr>
          </a:lstStyle>
          <a:p>
            <a:r>
              <a:rPr lang="en-US"/>
              <a:t>Click to edit Master title style</a:t>
            </a:r>
            <a:endParaRPr lang="da-DK"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solidFill>
                  <a:schemeClr val="bg1"/>
                </a:solidFill>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a:t>Click to edit Master subtitle style</a:t>
            </a:r>
            <a:endParaRPr lang="da-DK"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bg1"/>
                </a:solidFill>
              </a:defRPr>
            </a:lvl1pPr>
          </a:lstStyle>
          <a:p>
            <a:endParaRPr lang="en-GB" dirty="0"/>
          </a:p>
        </p:txBody>
      </p:sp>
      <p:sp>
        <p:nvSpPr>
          <p:cNvPr id="27" name="Text Placeholder 26">
            <a:extLst>
              <a:ext uri="{FF2B5EF4-FFF2-40B4-BE49-F238E27FC236}">
                <a16:creationId xmlns:a16="http://schemas.microsoft.com/office/drawing/2014/main" id="{0F42AC1B-CBBF-4818-BF42-954F2EDF7F0A}"/>
              </a:ext>
            </a:extLst>
          </p:cNvPr>
          <p:cNvSpPr>
            <a:spLocks noGrp="1"/>
          </p:cNvSpPr>
          <p:nvPr>
            <p:ph type="body" sz="quarter" idx="13" hasCustomPrompt="1"/>
          </p:nvPr>
        </p:nvSpPr>
        <p:spPr>
          <a:xfrm>
            <a:off x="9198000" y="651556"/>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p:ph type="body" sz="quarter" idx="14" hasCustomPrompt="1"/>
          </p:nvPr>
        </p:nvSpPr>
        <p:spPr>
          <a:xfrm>
            <a:off x="9198000" y="497694"/>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13" name="FLD_PresentationTitle" hidden="1">
            <a:extLst>
              <a:ext uri="{FF2B5EF4-FFF2-40B4-BE49-F238E27FC236}">
                <a16:creationId xmlns:a16="http://schemas.microsoft.com/office/drawing/2014/main" id="{C123D1A9-0767-483A-8225-65459EFEC53C}"/>
              </a:ext>
            </a:extLst>
          </p:cNvPr>
          <p:cNvSpPr>
            <a:spLocks noGrp="1"/>
          </p:cNvSpPr>
          <p:nvPr>
            <p:ph type="ftr" sz="quarter" idx="11"/>
          </p:nvPr>
        </p:nvSpPr>
        <p:spPr>
          <a:xfrm>
            <a:off x="0" y="6977369"/>
            <a:ext cx="0" cy="0"/>
          </a:xfrm>
        </p:spPr>
        <p:txBody>
          <a:bodyPr/>
          <a:lstStyle>
            <a:lvl1pPr algn="l">
              <a:defRPr sz="100">
                <a:solidFill>
                  <a:schemeClr val="bg1"/>
                </a:solidFill>
              </a:defRPr>
            </a:lvl1pPr>
          </a:lstStyle>
          <a:p>
            <a:endParaRPr lang="en-GB" dirty="0"/>
          </a:p>
        </p:txBody>
      </p:sp>
      <p:sp>
        <p:nvSpPr>
          <p:cNvPr id="14" name="Slide Number Placeholder 5" hidden="1">
            <a:extLst>
              <a:ext uri="{FF2B5EF4-FFF2-40B4-BE49-F238E27FC236}">
                <a16:creationId xmlns:a16="http://schemas.microsoft.com/office/drawing/2014/main" id="{79797EBF-36A9-4B7E-9F87-8907DC9CBFAD}"/>
              </a:ext>
            </a:extLst>
          </p:cNvPr>
          <p:cNvSpPr>
            <a:spLocks noGrp="1"/>
          </p:cNvSpPr>
          <p:nvPr>
            <p:ph type="sldNum" sz="quarter" idx="12"/>
          </p:nvPr>
        </p:nvSpPr>
        <p:spPr>
          <a:xfrm>
            <a:off x="0" y="6977369"/>
            <a:ext cx="0" cy="0"/>
          </a:xfrm>
        </p:spPr>
        <p:txBody>
          <a:bodyPr/>
          <a:lstStyle>
            <a:lvl1pPr algn="l">
              <a:defRPr sz="100">
                <a:solidFill>
                  <a:schemeClr val="bg1"/>
                </a:solidFill>
              </a:defRPr>
            </a:lvl1pPr>
          </a:lstStyle>
          <a:p>
            <a:fld id="{45D37B1E-C366-494F-A587-962AD9AABC83}" type="slidenum">
              <a:rPr lang="en-GB" smtClean="0"/>
              <a:pPr/>
              <a:t>‹nr.›</a:t>
            </a:fld>
            <a:endParaRPr lang="en-GB" dirty="0"/>
          </a:p>
        </p:txBody>
      </p:sp>
      <p:sp>
        <p:nvSpPr>
          <p:cNvPr id="20" name="Text Placeholder 8">
            <a:extLst>
              <a:ext uri="{FF2B5EF4-FFF2-40B4-BE49-F238E27FC236}">
                <a16:creationId xmlns:a16="http://schemas.microsoft.com/office/drawing/2014/main" id="{E6FBC98D-49B7-4509-923D-45CFDF8C5A00}"/>
              </a:ext>
            </a:extLst>
          </p:cNvPr>
          <p:cNvSpPr>
            <a:spLocks noGrp="1"/>
          </p:cNvSpPr>
          <p:nvPr>
            <p:ph type="body" sz="quarter" idx="18"/>
          </p:nvPr>
        </p:nvSpPr>
        <p:spPr>
          <a:xfrm>
            <a:off x="434399" y="6595200"/>
            <a:ext cx="11328976" cy="262800"/>
          </a:xfrm>
          <a:solidFill>
            <a:schemeClr val="tx2"/>
          </a:solidFill>
        </p:spPr>
        <p:txBody>
          <a:bodyPr/>
          <a:lstStyle>
            <a:lvl1pPr marL="0" indent="0">
              <a:buNone/>
              <a:defRPr sz="100">
                <a:solidFill>
                  <a:schemeClr val="tx2"/>
                </a:solidFill>
              </a:defRPr>
            </a:lvl1pPr>
          </a:lstStyle>
          <a:p>
            <a:pPr lvl="0"/>
            <a:r>
              <a:rPr lang="en-US"/>
              <a:t>Edit Master text styles</a:t>
            </a:r>
          </a:p>
        </p:txBody>
      </p:sp>
      <p:pic>
        <p:nvPicPr>
          <p:cNvPr id="2051" name="Picture 3" descr="C:\Users\ibl\Desktop\PP skabelon\LOGOER\National_Research_Centre_HVID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4772"/>
            <a:ext cx="2991775" cy="1414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668720"/>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el og indhold A">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1" y="2051999"/>
            <a:ext cx="8748000" cy="376199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4" name="Date_DateCustomA" hidden="1"/>
          <p:cNvSpPr>
            <a:spLocks noGrp="1"/>
          </p:cNvSpPr>
          <p:nvPr>
            <p:ph type="dt" sz="half" idx="10"/>
          </p:nvPr>
        </p:nvSpPr>
        <p:spPr>
          <a:xfrm>
            <a:off x="0" y="7058361"/>
            <a:ext cx="0" cy="0"/>
          </a:xfrm>
        </p:spPr>
        <p:txBody>
          <a:bodyPr/>
          <a:lstStyle>
            <a:lvl1pPr>
              <a:defRPr sz="100">
                <a:solidFill>
                  <a:schemeClr val="bg1"/>
                </a:solidFill>
              </a:defRPr>
            </a:lvl1pPr>
          </a:lstStyle>
          <a:p>
            <a:endParaRPr lang="en-GB" dirty="0"/>
          </a:p>
        </p:txBody>
      </p:sp>
      <p:sp>
        <p:nvSpPr>
          <p:cNvPr id="5" name="FLD_PresentationTitle"/>
          <p:cNvSpPr>
            <a:spLocks noGrp="1"/>
          </p:cNvSpPr>
          <p:nvPr>
            <p:ph type="ftr" sz="quarter" idx="11"/>
          </p:nvPr>
        </p:nvSpPr>
        <p:spPr>
          <a:xfrm>
            <a:off x="9205279" y="6321067"/>
            <a:ext cx="2559600" cy="180000"/>
          </a:xfrm>
        </p:spPr>
        <p:txBody>
          <a:bodyPr/>
          <a:lstStyle/>
          <a:p>
            <a:endParaRPr lang="en-GB" dirty="0"/>
          </a:p>
        </p:txBody>
      </p:sp>
      <p:sp>
        <p:nvSpPr>
          <p:cNvPr id="6" name="Slide Number Placeholder 5"/>
          <p:cNvSpPr>
            <a:spLocks noGrp="1"/>
          </p:cNvSpPr>
          <p:nvPr>
            <p:ph type="sldNum" sz="quarter" idx="12"/>
          </p:nvPr>
        </p:nvSpPr>
        <p:spPr>
          <a:xfrm>
            <a:off x="9205280" y="6434418"/>
            <a:ext cx="2559600" cy="180000"/>
          </a:xfrm>
        </p:spPr>
        <p:txBody>
          <a:bodyPr/>
          <a:lstStyle/>
          <a:p>
            <a:fld id="{45D37B1E-C366-494F-A587-962AD9AABC83}" type="slidenum">
              <a:rPr lang="en-GB" smtClean="0"/>
              <a:pPr/>
              <a:t>‹nr.›</a:t>
            </a:fld>
            <a:endParaRPr lang="en-GB" dirty="0"/>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1" y="617429"/>
            <a:ext cx="11332879" cy="352456"/>
          </a:xfrm>
          <a:prstGeom prst="rect">
            <a:avLst/>
          </a:prstGeom>
        </p:spPr>
        <p:txBody>
          <a:bodyPr vert="horz" lIns="0" tIns="0" rIns="0" bIns="0" rtlCol="0" anchor="t" anchorCtr="0">
            <a:noAutofit/>
          </a:bodyPr>
          <a:lstStyle/>
          <a:p>
            <a:r>
              <a:rPr lang="en-US"/>
              <a:t>Click to edit Master title style</a:t>
            </a:r>
            <a:endParaRPr lang="da-DK" dirty="0"/>
          </a:p>
        </p:txBody>
      </p:sp>
      <p:sp>
        <p:nvSpPr>
          <p:cNvPr id="8" name="Rectangle 7" hidden="1">
            <a:extLst>
              <a:ext uri="{FF2B5EF4-FFF2-40B4-BE49-F238E27FC236}">
                <a16:creationId xmlns:a16="http://schemas.microsoft.com/office/drawing/2014/main" id="{B47D0394-8450-48E0-A2F6-94FDD27F6829}"/>
              </a:ext>
            </a:extLst>
          </p:cNvPr>
          <p:cNvSpPr/>
          <p:nvPr/>
        </p:nvSpPr>
        <p:spPr>
          <a:xfrm>
            <a:off x="427121" y="2046514"/>
            <a:ext cx="11337758" cy="37619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Rectangle 8" hidden="1">
            <a:extLst>
              <a:ext uri="{FF2B5EF4-FFF2-40B4-BE49-F238E27FC236}">
                <a16:creationId xmlns:a16="http://schemas.microsoft.com/office/drawing/2014/main" id="{CE6BEE09-5A9E-4EAA-98FA-EDC36D17FA3D}"/>
              </a:ext>
            </a:extLst>
          </p:cNvPr>
          <p:cNvSpPr/>
          <p:nvPr/>
        </p:nvSpPr>
        <p:spPr>
          <a:xfrm>
            <a:off x="427121" y="617429"/>
            <a:ext cx="11337758" cy="6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Subtitle 2">
            <a:extLst>
              <a:ext uri="{FF2B5EF4-FFF2-40B4-BE49-F238E27FC236}">
                <a16:creationId xmlns:a16="http://schemas.microsoft.com/office/drawing/2014/main" id="{F6953E9D-48F1-4357-9744-F7244863C59D}"/>
              </a:ext>
            </a:extLst>
          </p:cNvPr>
          <p:cNvSpPr>
            <a:spLocks noGrp="1"/>
          </p:cNvSpPr>
          <p:nvPr>
            <p:ph type="subTitle" idx="13"/>
          </p:nvPr>
        </p:nvSpPr>
        <p:spPr>
          <a:xfrm>
            <a:off x="427121" y="988154"/>
            <a:ext cx="11337758"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a:t>Click to edit Master subtitle style</a:t>
            </a:r>
            <a:endParaRPr lang="da-DK" dirty="0"/>
          </a:p>
        </p:txBody>
      </p:sp>
    </p:spTree>
    <p:extLst>
      <p:ext uri="{BB962C8B-B14F-4D97-AF65-F5344CB8AC3E}">
        <p14:creationId xmlns:p14="http://schemas.microsoft.com/office/powerpoint/2010/main" val="1925206507"/>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el og indhold B">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2" y="2051999"/>
            <a:ext cx="5487678" cy="376199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endParaRPr lang="en-GB" dirty="0"/>
          </a:p>
        </p:txBody>
      </p:sp>
      <p:sp>
        <p:nvSpPr>
          <p:cNvPr id="6" name="Slide Number Placeholder 5"/>
          <p:cNvSpPr>
            <a:spLocks noGrp="1"/>
          </p:cNvSpPr>
          <p:nvPr>
            <p:ph type="sldNum" sz="quarter" idx="12"/>
          </p:nvPr>
        </p:nvSpPr>
        <p:spPr>
          <a:xfrm>
            <a:off x="9205280" y="6434418"/>
            <a:ext cx="2559600" cy="180000"/>
          </a:xfrm>
        </p:spPr>
        <p:txBody>
          <a:bodyPr/>
          <a:lstStyle/>
          <a:p>
            <a:fld id="{45D37B1E-C366-494F-A587-962AD9AABC83}" type="slidenum">
              <a:rPr lang="en-GB" smtClean="0"/>
              <a:pPr/>
              <a:t>‹nr.›</a:t>
            </a:fld>
            <a:endParaRPr lang="en-GB" dirty="0"/>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427121" y="988154"/>
            <a:ext cx="11337758"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a:t>Click to edit Master subtitle style</a:t>
            </a:r>
            <a:endParaRPr lang="da-DK" dirty="0"/>
          </a:p>
        </p:txBody>
      </p:sp>
      <p:sp>
        <p:nvSpPr>
          <p:cNvPr id="19" name="Content Placeholder 2">
            <a:extLst>
              <a:ext uri="{FF2B5EF4-FFF2-40B4-BE49-F238E27FC236}">
                <a16:creationId xmlns:a16="http://schemas.microsoft.com/office/drawing/2014/main" id="{B91A6608-7D3E-4593-BB31-B40A60FDA8A9}"/>
              </a:ext>
            </a:extLst>
          </p:cNvPr>
          <p:cNvSpPr>
            <a:spLocks noGrp="1"/>
          </p:cNvSpPr>
          <p:nvPr>
            <p:ph idx="14"/>
          </p:nvPr>
        </p:nvSpPr>
        <p:spPr>
          <a:xfrm>
            <a:off x="6277202" y="2051999"/>
            <a:ext cx="5480398" cy="376199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20" name="Title Placeholder 1">
            <a:extLst>
              <a:ext uri="{FF2B5EF4-FFF2-40B4-BE49-F238E27FC236}">
                <a16:creationId xmlns:a16="http://schemas.microsoft.com/office/drawing/2014/main" id="{6FF08774-C93E-4FA8-9CF6-8A28A6330EA8}"/>
              </a:ext>
            </a:extLst>
          </p:cNvPr>
          <p:cNvSpPr>
            <a:spLocks noGrp="1"/>
          </p:cNvSpPr>
          <p:nvPr>
            <p:ph type="title"/>
            <p:custDataLst>
              <p:tags r:id="rId1"/>
            </p:custDataLst>
          </p:nvPr>
        </p:nvSpPr>
        <p:spPr>
          <a:xfrm>
            <a:off x="427121" y="617429"/>
            <a:ext cx="11332879" cy="352456"/>
          </a:xfrm>
          <a:prstGeom prst="rect">
            <a:avLst/>
          </a:prstGeom>
        </p:spPr>
        <p:txBody>
          <a:bodyPr vert="horz" lIns="0" tIns="0" rIns="0" bIns="0" rtlCol="0" anchor="t" anchorCtr="0">
            <a:noAutofit/>
          </a:bodyPr>
          <a:lstStyle/>
          <a:p>
            <a:r>
              <a:rPr lang="en-US"/>
              <a:t>Click to edit Master title style</a:t>
            </a:r>
            <a:endParaRPr lang="da-DK" dirty="0"/>
          </a:p>
        </p:txBody>
      </p:sp>
      <p:sp>
        <p:nvSpPr>
          <p:cNvPr id="21" name="Date_DateCustomA" hidden="1">
            <a:extLst>
              <a:ext uri="{FF2B5EF4-FFF2-40B4-BE49-F238E27FC236}">
                <a16:creationId xmlns:a16="http://schemas.microsoft.com/office/drawing/2014/main" id="{3B1BAB41-9B89-4DAB-AC95-398DF9CCB750}"/>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en-GB" dirty="0"/>
          </a:p>
        </p:txBody>
      </p:sp>
    </p:spTree>
    <p:extLst>
      <p:ext uri="{BB962C8B-B14F-4D97-AF65-F5344CB8AC3E}">
        <p14:creationId xmlns:p14="http://schemas.microsoft.com/office/powerpoint/2010/main" val="906789167"/>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el og indhold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9ADD05-CB26-41BC-BADE-66930D04AFF3}"/>
              </a:ext>
            </a:extLst>
          </p:cNvPr>
          <p:cNvSpPr/>
          <p:nvPr/>
        </p:nvSpPr>
        <p:spPr>
          <a:xfrm>
            <a:off x="0" y="0"/>
            <a:ext cx="5914792"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Content Placeholder 2"/>
          <p:cNvSpPr>
            <a:spLocks noGrp="1"/>
          </p:cNvSpPr>
          <p:nvPr>
            <p:ph idx="1"/>
          </p:nvPr>
        </p:nvSpPr>
        <p:spPr>
          <a:xfrm>
            <a:off x="6274801" y="2051999"/>
            <a:ext cx="5482798" cy="376199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endParaRPr lang="en-GB" dirty="0"/>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fld id="{45D37B1E-C366-494F-A587-962AD9AABC83}" type="slidenum">
              <a:rPr lang="en-GB" smtClean="0"/>
              <a:pPr/>
              <a:t>‹nr.›</a:t>
            </a:fld>
            <a:endParaRPr lang="en-GB" dirty="0"/>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6274800" y="1024142"/>
            <a:ext cx="548279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a:t>Click to edit Master subtitle style</a:t>
            </a:r>
            <a:endParaRPr lang="da-DK" dirty="0"/>
          </a:p>
        </p:txBody>
      </p:sp>
      <p:sp>
        <p:nvSpPr>
          <p:cNvPr id="21" name="Text Placeholder 20">
            <a:extLst>
              <a:ext uri="{FF2B5EF4-FFF2-40B4-BE49-F238E27FC236}">
                <a16:creationId xmlns:a16="http://schemas.microsoft.com/office/drawing/2014/main" id="{EB2ED1E1-EDDB-4615-B974-BB35C6940001}"/>
              </a:ext>
            </a:extLst>
          </p:cNvPr>
          <p:cNvSpPr>
            <a:spLocks noGrp="1"/>
          </p:cNvSpPr>
          <p:nvPr>
            <p:ph type="body" sz="quarter" idx="16"/>
          </p:nvPr>
        </p:nvSpPr>
        <p:spPr>
          <a:xfrm>
            <a:off x="427038" y="628650"/>
            <a:ext cx="5127625" cy="5185344"/>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20" name="Title Placeholder 1">
            <a:extLst>
              <a:ext uri="{FF2B5EF4-FFF2-40B4-BE49-F238E27FC236}">
                <a16:creationId xmlns:a16="http://schemas.microsoft.com/office/drawing/2014/main" id="{3944CFDE-3736-4D22-A73D-5C4C944F0F29}"/>
              </a:ext>
            </a:extLst>
          </p:cNvPr>
          <p:cNvSpPr>
            <a:spLocks noGrp="1"/>
          </p:cNvSpPr>
          <p:nvPr>
            <p:ph type="title"/>
            <p:custDataLst>
              <p:tags r:id="rId1"/>
            </p:custDataLst>
          </p:nvPr>
        </p:nvSpPr>
        <p:spPr>
          <a:xfrm>
            <a:off x="6274800" y="617429"/>
            <a:ext cx="5485200" cy="352456"/>
          </a:xfrm>
          <a:prstGeom prst="rect">
            <a:avLst/>
          </a:prstGeom>
        </p:spPr>
        <p:txBody>
          <a:bodyPr vert="horz" lIns="0" tIns="0" rIns="0" bIns="0" rtlCol="0" anchor="t" anchorCtr="0">
            <a:noAutofit/>
          </a:bodyPr>
          <a:lstStyle/>
          <a:p>
            <a:r>
              <a:rPr lang="en-US"/>
              <a:t>Click to edit Master title style</a:t>
            </a:r>
            <a:endParaRPr lang="da-DK" dirty="0"/>
          </a:p>
        </p:txBody>
      </p:sp>
      <p:sp>
        <p:nvSpPr>
          <p:cNvPr id="22" name="Date_DateCustomA" hidden="1">
            <a:extLst>
              <a:ext uri="{FF2B5EF4-FFF2-40B4-BE49-F238E27FC236}">
                <a16:creationId xmlns:a16="http://schemas.microsoft.com/office/drawing/2014/main" id="{F0CBB1BF-508B-4620-B53A-E34B60BA7492}"/>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en-GB" dirty="0"/>
          </a:p>
        </p:txBody>
      </p:sp>
      <p:pic>
        <p:nvPicPr>
          <p:cNvPr id="4099" name="Picture 3" descr="C:\Users\ibl\Desktop\PP skabelon\LOGOER\National_Research_Centre_HVID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373" y="5882292"/>
            <a:ext cx="1890284" cy="89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6728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urple">
    <p:spTree>
      <p:nvGrpSpPr>
        <p:cNvPr id="1" name=""/>
        <p:cNvGrpSpPr/>
        <p:nvPr/>
      </p:nvGrpSpPr>
      <p:grpSpPr>
        <a:xfrm>
          <a:off x="0" y="0"/>
          <a:ext cx="0" cy="0"/>
          <a:chOff x="0" y="0"/>
          <a:chExt cx="0" cy="0"/>
        </a:xfrm>
      </p:grpSpPr>
      <p:sp>
        <p:nvSpPr>
          <p:cNvPr id="8" name="Rectangle 7"/>
          <p:cNvSpPr/>
          <p:nvPr/>
        </p:nvSpPr>
        <p:spPr>
          <a:xfrm>
            <a:off x="0" y="0"/>
            <a:ext cx="12193200" cy="6858000"/>
          </a:xfrm>
          <a:prstGeom prst="rect">
            <a:avLst/>
          </a:prstGeom>
          <a:solidFill>
            <a:srgbClr val="2D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p:cNvSpPr>
            <a:spLocks noGrp="1"/>
          </p:cNvSpPr>
          <p:nvPr>
            <p:ph type="dt" sz="half" idx="10"/>
          </p:nvPr>
        </p:nvSpPr>
        <p:spPr/>
        <p:txBody>
          <a:bodyPr/>
          <a:lstStyle>
            <a:lvl1pPr>
              <a:defRPr sz="100">
                <a:solidFill>
                  <a:schemeClr val="bg1"/>
                </a:solidFill>
              </a:defRPr>
            </a:lvl1pPr>
          </a:lstStyle>
          <a:p>
            <a:endParaRPr lang="en-GB" dirty="0"/>
          </a:p>
        </p:txBody>
      </p:sp>
      <p:sp>
        <p:nvSpPr>
          <p:cNvPr id="5" name="Footer Placeholder 4"/>
          <p:cNvSpPr>
            <a:spLocks noGrp="1"/>
          </p:cNvSpPr>
          <p:nvPr>
            <p:ph type="ftr" sz="quarter" idx="11"/>
          </p:nvPr>
        </p:nvSpPr>
        <p:spPr>
          <a:xfrm>
            <a:off x="1008723" y="6611581"/>
            <a:ext cx="6873007" cy="244475"/>
          </a:xfrm>
        </p:spPr>
        <p:txBody>
          <a:bodyPr/>
          <a:lstStyle>
            <a:lvl1pPr>
              <a:defRPr sz="100">
                <a:solidFill>
                  <a:schemeClr val="bg1"/>
                </a:solidFill>
              </a:defRPr>
            </a:lvl1pPr>
          </a:lstStyle>
          <a:p>
            <a:endParaRPr lang="en-GB" dirty="0"/>
          </a:p>
        </p:txBody>
      </p:sp>
      <p:sp>
        <p:nvSpPr>
          <p:cNvPr id="6" name="Slide Number Placeholder 5"/>
          <p:cNvSpPr>
            <a:spLocks noGrp="1"/>
          </p:cNvSpPr>
          <p:nvPr>
            <p:ph type="sldNum" sz="quarter" idx="12"/>
          </p:nvPr>
        </p:nvSpPr>
        <p:spPr>
          <a:xfrm>
            <a:off x="487363" y="6611581"/>
            <a:ext cx="516119" cy="244475"/>
          </a:xfrm>
        </p:spPr>
        <p:txBody>
          <a:bodyPr/>
          <a:lstStyle>
            <a:lvl1pPr>
              <a:defRPr sz="100">
                <a:solidFill>
                  <a:schemeClr val="bg1"/>
                </a:solidFill>
              </a:defRPr>
            </a:lvl1pPr>
          </a:lstStyle>
          <a:p>
            <a:fld id="{45D37B1E-C366-494F-A587-962AD9AABC83}" type="slidenum">
              <a:rPr lang="en-GB" smtClean="0"/>
              <a:pPr/>
              <a:t>‹nr.›</a:t>
            </a:fld>
            <a:endParaRPr lang="en-GB" dirty="0"/>
          </a:p>
        </p:txBody>
      </p:sp>
      <p:grpSp>
        <p:nvGrpSpPr>
          <p:cNvPr id="2" name="Group 1"/>
          <p:cNvGrpSpPr/>
          <p:nvPr userDrawn="1"/>
        </p:nvGrpSpPr>
        <p:grpSpPr>
          <a:xfrm>
            <a:off x="504000" y="6238800"/>
            <a:ext cx="11196321" cy="434959"/>
            <a:chOff x="504000" y="6238800"/>
            <a:chExt cx="11196321" cy="434959"/>
          </a:xfrm>
        </p:grpSpPr>
        <p:pic>
          <p:nvPicPr>
            <p:cNvPr id="12" name="Picture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04000" y="6508800"/>
              <a:ext cx="1171532" cy="104771"/>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4000" y="6238800"/>
              <a:ext cx="1476321" cy="434959"/>
            </a:xfrm>
            <a:prstGeom prst="rect">
              <a:avLst/>
            </a:prstGeom>
          </p:spPr>
        </p:pic>
      </p:grpSp>
      <p:sp>
        <p:nvSpPr>
          <p:cNvPr id="16" name="Title 6"/>
          <p:cNvSpPr>
            <a:spLocks noGrp="1"/>
          </p:cNvSpPr>
          <p:nvPr>
            <p:ph type="title"/>
          </p:nvPr>
        </p:nvSpPr>
        <p:spPr>
          <a:xfrm>
            <a:off x="722312" y="1763713"/>
            <a:ext cx="8104187" cy="2321343"/>
          </a:xfrm>
        </p:spPr>
        <p:txBody>
          <a:bodyPr/>
          <a:lstStyle>
            <a:lvl1pPr>
              <a:defRPr sz="5400">
                <a:solidFill>
                  <a:schemeClr val="bg1"/>
                </a:solidFill>
              </a:defRPr>
            </a:lvl1pPr>
          </a:lstStyle>
          <a:p>
            <a:r>
              <a:rPr lang="en-GB"/>
              <a:t>Klik for at redigere titeltypografien i masteren</a:t>
            </a:r>
            <a:endParaRPr lang="en-GB" dirty="0"/>
          </a:p>
        </p:txBody>
      </p:sp>
      <p:sp>
        <p:nvSpPr>
          <p:cNvPr id="17" name="Text Placeholder 9"/>
          <p:cNvSpPr>
            <a:spLocks noGrp="1"/>
          </p:cNvSpPr>
          <p:nvPr>
            <p:ph type="body" sz="quarter" idx="15" hasCustomPrompt="1"/>
          </p:nvPr>
        </p:nvSpPr>
        <p:spPr>
          <a:xfrm>
            <a:off x="722313" y="4271446"/>
            <a:ext cx="8104187" cy="298450"/>
          </a:xfrm>
        </p:spPr>
        <p:txBody>
          <a:bodyPr/>
          <a:lstStyle>
            <a:lvl1pPr>
              <a:defRPr b="1" baseline="0">
                <a:solidFill>
                  <a:schemeClr val="bg1"/>
                </a:solidFill>
              </a:defRPr>
            </a:lvl1pPr>
          </a:lstStyle>
          <a:p>
            <a:pPr lvl="0"/>
            <a:r>
              <a:rPr lang="en-GB"/>
              <a:t>Click to insert name</a:t>
            </a:r>
            <a:endParaRPr lang="en-GB" dirty="0"/>
          </a:p>
        </p:txBody>
      </p:sp>
      <p:sp>
        <p:nvSpPr>
          <p:cNvPr id="18" name="Text Placeholder 9"/>
          <p:cNvSpPr>
            <a:spLocks noGrp="1"/>
          </p:cNvSpPr>
          <p:nvPr>
            <p:ph type="body" sz="quarter" idx="16" hasCustomPrompt="1"/>
          </p:nvPr>
        </p:nvSpPr>
        <p:spPr>
          <a:xfrm>
            <a:off x="722313" y="4569158"/>
            <a:ext cx="8104187" cy="298450"/>
          </a:xfrm>
        </p:spPr>
        <p:txBody>
          <a:bodyPr/>
          <a:lstStyle>
            <a:lvl1pPr>
              <a:defRPr b="0" baseline="0">
                <a:solidFill>
                  <a:schemeClr val="bg1"/>
                </a:solidFill>
              </a:defRPr>
            </a:lvl1pPr>
          </a:lstStyle>
          <a:p>
            <a:pPr lvl="0"/>
            <a:r>
              <a:rPr lang="en-GB"/>
              <a:t>Click to insert name</a:t>
            </a:r>
            <a:endParaRPr lang="en-GB" dirty="0"/>
          </a:p>
        </p:txBody>
      </p:sp>
    </p:spTree>
    <p:extLst>
      <p:ext uri="{BB962C8B-B14F-4D97-AF65-F5344CB8AC3E}">
        <p14:creationId xmlns:p14="http://schemas.microsoft.com/office/powerpoint/2010/main" val="3165029160"/>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el og indhold 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1" y="2051999"/>
            <a:ext cx="7420879" cy="376199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endParaRPr lang="en-GB" dirty="0"/>
          </a:p>
        </p:txBody>
      </p:sp>
      <p:sp>
        <p:nvSpPr>
          <p:cNvPr id="6" name="Slide Number Placeholder 5"/>
          <p:cNvSpPr>
            <a:spLocks noGrp="1"/>
          </p:cNvSpPr>
          <p:nvPr>
            <p:ph type="sldNum" sz="quarter" idx="12"/>
          </p:nvPr>
        </p:nvSpPr>
        <p:spPr>
          <a:xfrm>
            <a:off x="9205280" y="6434418"/>
            <a:ext cx="2559600" cy="180000"/>
          </a:xfrm>
        </p:spPr>
        <p:txBody>
          <a:bodyPr/>
          <a:lstStyle/>
          <a:p>
            <a:fld id="{45D37B1E-C366-494F-A587-962AD9AABC83}" type="slidenum">
              <a:rPr lang="en-GB" smtClean="0"/>
              <a:pPr/>
              <a:t>‹nr.›</a:t>
            </a:fld>
            <a:endParaRPr lang="en-GB" dirty="0"/>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1" y="617429"/>
            <a:ext cx="11332879" cy="352456"/>
          </a:xfrm>
          <a:prstGeom prst="rect">
            <a:avLst/>
          </a:prstGeom>
        </p:spPr>
        <p:txBody>
          <a:bodyPr vert="horz" lIns="0" tIns="0" rIns="0" bIns="0" rtlCol="0" anchor="t" anchorCtr="0">
            <a:noAutofit/>
          </a:bodyPr>
          <a:lstStyle/>
          <a:p>
            <a:r>
              <a:rPr lang="en-US"/>
              <a:t>Click to edit Master title style</a:t>
            </a:r>
            <a:endParaRPr lang="da-DK" dirty="0"/>
          </a:p>
        </p:txBody>
      </p:sp>
      <p:sp>
        <p:nvSpPr>
          <p:cNvPr id="28" name="Text Placeholder 20">
            <a:extLst>
              <a:ext uri="{FF2B5EF4-FFF2-40B4-BE49-F238E27FC236}">
                <a16:creationId xmlns:a16="http://schemas.microsoft.com/office/drawing/2014/main" id="{F5C50BA5-F381-447A-A5C2-DE11561DBB25}"/>
              </a:ext>
            </a:extLst>
          </p:cNvPr>
          <p:cNvSpPr>
            <a:spLocks noGrp="1"/>
          </p:cNvSpPr>
          <p:nvPr>
            <p:ph type="body" sz="quarter" idx="16" hasCustomPrompt="1"/>
          </p:nvPr>
        </p:nvSpPr>
        <p:spPr>
          <a:xfrm>
            <a:off x="8208000" y="2051998"/>
            <a:ext cx="3549597" cy="1607495"/>
          </a:xfrm>
          <a:solidFill>
            <a:schemeClr val="tx2"/>
          </a:solidFill>
        </p:spPr>
        <p:txBody>
          <a:bodyPr lIns="216000" tIns="216000" rIns="216000" bIns="216000"/>
          <a:lstStyle>
            <a:lvl1pPr marL="0" indent="0">
              <a:buClr>
                <a:schemeClr val="bg1"/>
              </a:buClr>
              <a:buFont typeface="Calibri" panose="020F0502020204030204" pitchFamily="34" charset="0"/>
              <a:buChar char="​"/>
              <a:defRPr sz="4400" b="1">
                <a:solidFill>
                  <a:schemeClr val="bg1"/>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56%</a:t>
            </a:r>
          </a:p>
          <a:p>
            <a:pPr lvl="1"/>
            <a:r>
              <a:rPr lang="da-DK" dirty="0"/>
              <a:t>Second </a:t>
            </a:r>
            <a:r>
              <a:rPr lang="da-DK" dirty="0" err="1"/>
              <a:t>level</a:t>
            </a:r>
            <a:endParaRPr lang="da-DK" dirty="0"/>
          </a:p>
        </p:txBody>
      </p:sp>
      <p:sp>
        <p:nvSpPr>
          <p:cNvPr id="30" name="Date_DateCustomA" hidden="1">
            <a:extLst>
              <a:ext uri="{FF2B5EF4-FFF2-40B4-BE49-F238E27FC236}">
                <a16:creationId xmlns:a16="http://schemas.microsoft.com/office/drawing/2014/main" id="{D3897813-E321-452C-B280-9AE7127CDBE7}"/>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en-GB" dirty="0"/>
          </a:p>
        </p:txBody>
      </p:sp>
      <p:sp>
        <p:nvSpPr>
          <p:cNvPr id="10" name="Subtitle 2">
            <a:extLst>
              <a:ext uri="{FF2B5EF4-FFF2-40B4-BE49-F238E27FC236}">
                <a16:creationId xmlns:a16="http://schemas.microsoft.com/office/drawing/2014/main" id="{8D0F0542-3174-4669-BF1C-AC0ADE13A9E4}"/>
              </a:ext>
            </a:extLst>
          </p:cNvPr>
          <p:cNvSpPr>
            <a:spLocks noGrp="1"/>
          </p:cNvSpPr>
          <p:nvPr>
            <p:ph type="subTitle" idx="13"/>
          </p:nvPr>
        </p:nvSpPr>
        <p:spPr>
          <a:xfrm>
            <a:off x="427121" y="988154"/>
            <a:ext cx="11337758"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a:t>Click to edit Master subtitle style</a:t>
            </a:r>
            <a:endParaRPr lang="da-DK" dirty="0"/>
          </a:p>
        </p:txBody>
      </p:sp>
      <p:sp>
        <p:nvSpPr>
          <p:cNvPr id="12" name="Text Placeholder 20">
            <a:extLst>
              <a:ext uri="{FF2B5EF4-FFF2-40B4-BE49-F238E27FC236}">
                <a16:creationId xmlns:a16="http://schemas.microsoft.com/office/drawing/2014/main" id="{5C262016-37C5-41B6-8FC4-E5614F7A543C}"/>
              </a:ext>
            </a:extLst>
          </p:cNvPr>
          <p:cNvSpPr>
            <a:spLocks noGrp="1"/>
          </p:cNvSpPr>
          <p:nvPr>
            <p:ph type="body" sz="quarter" idx="19"/>
          </p:nvPr>
        </p:nvSpPr>
        <p:spPr>
          <a:xfrm>
            <a:off x="8208000" y="3853148"/>
            <a:ext cx="3549597" cy="1607495"/>
          </a:xfrm>
          <a:solidFill>
            <a:schemeClr val="accent2"/>
          </a:solidFill>
        </p:spPr>
        <p:txBody>
          <a:bodyPr lIns="216000" tIns="216000" rIns="216000" bIns="216000"/>
          <a:lstStyle>
            <a:lvl1pPr marL="0" indent="0">
              <a:buClr>
                <a:schemeClr val="bg1"/>
              </a:buClr>
              <a:buFont typeface="Calibri" panose="020F0502020204030204" pitchFamily="34" charset="0"/>
              <a:buChar char="​"/>
              <a:defRPr sz="1600" b="0">
                <a:solidFill>
                  <a:schemeClr val="tx2"/>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162461441"/>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el, indhold og billede ">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FE571E61-9BE6-4D21-93C5-55BB00D16155}"/>
              </a:ext>
            </a:extLst>
          </p:cNvPr>
          <p:cNvSpPr>
            <a:spLocks noGrp="1"/>
          </p:cNvSpPr>
          <p:nvPr>
            <p:ph type="pic" idx="15" hasCustomPrompt="1"/>
          </p:nvPr>
        </p:nvSpPr>
        <p:spPr>
          <a:xfrm>
            <a:off x="6274800" y="0"/>
            <a:ext cx="5917200" cy="6858000"/>
          </a:xfrm>
          <a:solidFill>
            <a:schemeClr val="bg2"/>
          </a:solidFill>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ikon for at indsætte billede</a:t>
            </a:r>
            <a:endParaRPr lang="da-DK" dirty="0"/>
          </a:p>
        </p:txBody>
      </p:sp>
      <p:sp>
        <p:nvSpPr>
          <p:cNvPr id="3" name="Content Placeholder 2"/>
          <p:cNvSpPr>
            <a:spLocks noGrp="1"/>
          </p:cNvSpPr>
          <p:nvPr>
            <p:ph idx="1"/>
          </p:nvPr>
        </p:nvSpPr>
        <p:spPr>
          <a:xfrm>
            <a:off x="427122" y="2051999"/>
            <a:ext cx="5487678" cy="376199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endParaRPr lang="en-GB" dirty="0"/>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fld id="{45D37B1E-C366-494F-A587-962AD9AABC83}" type="slidenum">
              <a:rPr lang="en-GB" smtClean="0"/>
              <a:pPr/>
              <a:t>‹nr.›</a:t>
            </a:fld>
            <a:endParaRPr lang="en-GB" dirty="0"/>
          </a:p>
        </p:txBody>
      </p:sp>
      <p:sp>
        <p:nvSpPr>
          <p:cNvPr id="19" name="Title Placeholder 1">
            <a:extLst>
              <a:ext uri="{FF2B5EF4-FFF2-40B4-BE49-F238E27FC236}">
                <a16:creationId xmlns:a16="http://schemas.microsoft.com/office/drawing/2014/main" id="{938FB493-B08C-476B-B49E-C8AD993273C8}"/>
              </a:ext>
            </a:extLst>
          </p:cNvPr>
          <p:cNvSpPr>
            <a:spLocks noGrp="1"/>
          </p:cNvSpPr>
          <p:nvPr>
            <p:ph type="title"/>
            <p:custDataLst>
              <p:tags r:id="rId1"/>
            </p:custDataLst>
          </p:nvPr>
        </p:nvSpPr>
        <p:spPr>
          <a:xfrm>
            <a:off x="427122" y="617429"/>
            <a:ext cx="5487670" cy="352456"/>
          </a:xfrm>
          <a:prstGeom prst="rect">
            <a:avLst/>
          </a:prstGeom>
        </p:spPr>
        <p:txBody>
          <a:bodyPr vert="horz" lIns="0" tIns="0" rIns="0" bIns="0" rtlCol="0" anchor="t" anchorCtr="0">
            <a:noAutofit/>
          </a:bodyPr>
          <a:lstStyle/>
          <a:p>
            <a:r>
              <a:rPr lang="en-US"/>
              <a:t>Click to edit Master title style</a:t>
            </a:r>
            <a:endParaRPr lang="da-DK" dirty="0"/>
          </a:p>
        </p:txBody>
      </p:sp>
      <p:sp>
        <p:nvSpPr>
          <p:cNvPr id="21" name="Date_DateCustomA" hidden="1">
            <a:extLst>
              <a:ext uri="{FF2B5EF4-FFF2-40B4-BE49-F238E27FC236}">
                <a16:creationId xmlns:a16="http://schemas.microsoft.com/office/drawing/2014/main" id="{CF23EAF1-C319-4D2A-8C45-7DFF9A3BB66D}"/>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en-GB" dirty="0"/>
          </a:p>
        </p:txBody>
      </p:sp>
      <p:sp>
        <p:nvSpPr>
          <p:cNvPr id="9" name="Subtitle 2">
            <a:extLst>
              <a:ext uri="{FF2B5EF4-FFF2-40B4-BE49-F238E27FC236}">
                <a16:creationId xmlns:a16="http://schemas.microsoft.com/office/drawing/2014/main" id="{334133B0-3967-4329-B503-D07DB7228048}"/>
              </a:ext>
            </a:extLst>
          </p:cNvPr>
          <p:cNvSpPr>
            <a:spLocks noGrp="1"/>
          </p:cNvSpPr>
          <p:nvPr>
            <p:ph type="subTitle" idx="13"/>
          </p:nvPr>
        </p:nvSpPr>
        <p:spPr>
          <a:xfrm>
            <a:off x="427121" y="988154"/>
            <a:ext cx="5487670"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a:t>Click to edit Master subtitle style</a:t>
            </a:r>
            <a:endParaRPr lang="da-DK" dirty="0"/>
          </a:p>
        </p:txBody>
      </p:sp>
    </p:spTree>
    <p:extLst>
      <p:ext uri="{BB962C8B-B14F-4D97-AF65-F5344CB8AC3E}">
        <p14:creationId xmlns:p14="http://schemas.microsoft.com/office/powerpoint/2010/main" val="1646477210"/>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Sektion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00E2174-B641-49F1-B88A-78B3D5337C9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p:nvPr>
        </p:nvSpPr>
        <p:spPr>
          <a:xfrm>
            <a:off x="1054800" y="2462526"/>
            <a:ext cx="10082402" cy="1609200"/>
          </a:xfrm>
        </p:spPr>
        <p:txBody>
          <a:bodyPr anchor="ctr" anchorCtr="0"/>
          <a:lstStyle>
            <a:lvl1pPr algn="ctr">
              <a:lnSpc>
                <a:spcPct val="100000"/>
              </a:lnSpc>
              <a:defRPr sz="4000">
                <a:solidFill>
                  <a:schemeClr val="bg1"/>
                </a:solidFill>
              </a:defRPr>
            </a:lvl1pPr>
          </a:lstStyle>
          <a:p>
            <a:r>
              <a:rPr lang="en-US"/>
              <a:t>Click to edit Master title style</a:t>
            </a:r>
            <a:endParaRPr lang="da-DK" dirty="0"/>
          </a:p>
        </p:txBody>
      </p:sp>
      <p:sp>
        <p:nvSpPr>
          <p:cNvPr id="4" name="Date_DateCustomA" hidden="1"/>
          <p:cNvSpPr>
            <a:spLocks noGrp="1"/>
          </p:cNvSpPr>
          <p:nvPr>
            <p:ph type="dt" sz="half" idx="10"/>
          </p:nvPr>
        </p:nvSpPr>
        <p:spPr>
          <a:xfrm>
            <a:off x="0" y="7224417"/>
            <a:ext cx="0" cy="0"/>
          </a:xfrm>
        </p:spPr>
        <p:txBody>
          <a:bodyPr/>
          <a:lstStyle>
            <a:lvl1pPr algn="l">
              <a:defRPr sz="100" b="0">
                <a:noFill/>
              </a:defRPr>
            </a:lvl1pPr>
          </a:lstStyle>
          <a:p>
            <a:endParaRPr lang="en-GB" dirty="0"/>
          </a:p>
        </p:txBody>
      </p:sp>
      <p:sp>
        <p:nvSpPr>
          <p:cNvPr id="5" name="FLD_PresentationTitle" hidden="1"/>
          <p:cNvSpPr>
            <a:spLocks noGrp="1"/>
          </p:cNvSpPr>
          <p:nvPr>
            <p:ph type="ftr" sz="quarter" idx="11"/>
          </p:nvPr>
        </p:nvSpPr>
        <p:spPr>
          <a:xfrm>
            <a:off x="0" y="7224417"/>
            <a:ext cx="0" cy="0"/>
          </a:xfrm>
        </p:spPr>
        <p:txBody>
          <a:bodyPr/>
          <a:lstStyle>
            <a:lvl1pPr algn="l">
              <a:defRPr sz="100">
                <a:noFill/>
              </a:defRPr>
            </a:lvl1pPr>
          </a:lstStyle>
          <a:p>
            <a:endParaRPr lang="en-GB" dirty="0"/>
          </a:p>
        </p:txBody>
      </p:sp>
      <p:sp>
        <p:nvSpPr>
          <p:cNvPr id="6" name="Slide Number Placeholder 5" hidden="1"/>
          <p:cNvSpPr>
            <a:spLocks noGrp="1"/>
          </p:cNvSpPr>
          <p:nvPr>
            <p:ph type="sldNum" sz="quarter" idx="12"/>
          </p:nvPr>
        </p:nvSpPr>
        <p:spPr>
          <a:xfrm>
            <a:off x="0" y="7224417"/>
            <a:ext cx="0" cy="0"/>
          </a:xfrm>
        </p:spPr>
        <p:txBody>
          <a:bodyPr/>
          <a:lstStyle>
            <a:lvl1pPr algn="l">
              <a:defRPr sz="100">
                <a:noFill/>
              </a:defRPr>
            </a:lvl1pPr>
          </a:lstStyle>
          <a:p>
            <a:fld id="{45D37B1E-C366-494F-A587-962AD9AABC83}" type="slidenum">
              <a:rPr lang="en-GB" smtClean="0"/>
              <a:pPr/>
              <a:t>‹nr.›</a:t>
            </a:fld>
            <a:endParaRPr lang="en-GB" dirty="0"/>
          </a:p>
        </p:txBody>
      </p:sp>
      <p:sp>
        <p:nvSpPr>
          <p:cNvPr id="10" name="Rectangle 9">
            <a:extLst>
              <a:ext uri="{FF2B5EF4-FFF2-40B4-BE49-F238E27FC236}">
                <a16:creationId xmlns:a16="http://schemas.microsoft.com/office/drawing/2014/main" id="{CA61557C-824F-41F9-87B9-A19D054280EB}"/>
              </a:ext>
            </a:extLst>
          </p:cNvPr>
          <p:cNvSpPr/>
          <p:nvPr/>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7" name="Text Placeholder 26">
            <a:extLst>
              <a:ext uri="{FF2B5EF4-FFF2-40B4-BE49-F238E27FC236}">
                <a16:creationId xmlns:a16="http://schemas.microsoft.com/office/drawing/2014/main" id="{0F42AC1B-CBBF-4818-BF42-954F2EDF7F0A}"/>
              </a:ext>
            </a:extLst>
          </p:cNvPr>
          <p:cNvSpPr>
            <a:spLocks noGrp="1"/>
          </p:cNvSpPr>
          <p:nvPr>
            <p:ph type="body" sz="quarter" idx="13" hasCustomPrompt="1"/>
          </p:nvPr>
        </p:nvSpPr>
        <p:spPr>
          <a:xfrm>
            <a:off x="9198000" y="581716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p:ph type="body" sz="quarter" idx="14" hasCustomPrompt="1"/>
          </p:nvPr>
        </p:nvSpPr>
        <p:spPr>
          <a:xfrm>
            <a:off x="9198000" y="5663299"/>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30" name="Text Placeholder 26">
            <a:extLst>
              <a:ext uri="{FF2B5EF4-FFF2-40B4-BE49-F238E27FC236}">
                <a16:creationId xmlns:a16="http://schemas.microsoft.com/office/drawing/2014/main" id="{90B67A7E-F8AD-4501-B3ED-7DF56BC18956}"/>
              </a:ext>
            </a:extLst>
          </p:cNvPr>
          <p:cNvSpPr>
            <a:spLocks noGrp="1"/>
          </p:cNvSpPr>
          <p:nvPr>
            <p:ph type="body" sz="quarter" idx="15" hasCustomPrompt="1"/>
          </p:nvPr>
        </p:nvSpPr>
        <p:spPr>
          <a:xfrm>
            <a:off x="9198000" y="609377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Navn.navnesen@bm.dk</a:t>
            </a:r>
          </a:p>
        </p:txBody>
      </p:sp>
      <p:sp>
        <p:nvSpPr>
          <p:cNvPr id="31" name="Text Placeholder 26">
            <a:extLst>
              <a:ext uri="{FF2B5EF4-FFF2-40B4-BE49-F238E27FC236}">
                <a16:creationId xmlns:a16="http://schemas.microsoft.com/office/drawing/2014/main" id="{33219B6C-E56F-40C7-AC30-BCA5E6900E7F}"/>
              </a:ext>
            </a:extLst>
          </p:cNvPr>
          <p:cNvSpPr>
            <a:spLocks noGrp="1"/>
          </p:cNvSpPr>
          <p:nvPr>
            <p:ph type="body" sz="quarter" idx="16" hasCustomPrompt="1"/>
          </p:nvPr>
        </p:nvSpPr>
        <p:spPr>
          <a:xfrm>
            <a:off x="9198000" y="6229285"/>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+45 2345 3456</a:t>
            </a:r>
          </a:p>
        </p:txBody>
      </p:sp>
    </p:spTree>
    <p:extLst>
      <p:ext uri="{BB962C8B-B14F-4D97-AF65-F5344CB8AC3E}">
        <p14:creationId xmlns:p14="http://schemas.microsoft.com/office/powerpoint/2010/main" val="2075356744"/>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illede blå tekst">
    <p:spTree>
      <p:nvGrpSpPr>
        <p:cNvPr id="1" name=""/>
        <p:cNvGrpSpPr/>
        <p:nvPr/>
      </p:nvGrpSpPr>
      <p:grpSpPr>
        <a:xfrm>
          <a:off x="0" y="0"/>
          <a:ext cx="0" cy="0"/>
          <a:chOff x="0" y="0"/>
          <a:chExt cx="0" cy="0"/>
        </a:xfrm>
      </p:grpSpPr>
      <p:sp>
        <p:nvSpPr>
          <p:cNvPr id="26" name="Picture Placeholder 2">
            <a:extLst>
              <a:ext uri="{FF2B5EF4-FFF2-40B4-BE49-F238E27FC236}">
                <a16:creationId xmlns:a16="http://schemas.microsoft.com/office/drawing/2014/main" id="{02E20981-DA76-4348-8061-6D994FFD98BB}"/>
              </a:ext>
            </a:extLst>
          </p:cNvPr>
          <p:cNvSpPr>
            <a:spLocks noGrp="1"/>
          </p:cNvSpPr>
          <p:nvPr>
            <p:ph type="pic" idx="15" hasCustomPrompt="1"/>
          </p:nvPr>
        </p:nvSpPr>
        <p:spPr>
          <a:xfrm>
            <a:off x="0" y="0"/>
            <a:ext cx="12192000" cy="6858000"/>
          </a:xfrm>
          <a:solidFill>
            <a:schemeClr val="bg2"/>
          </a:solidFill>
        </p:spPr>
        <p:txBody>
          <a:bodyPr tIns="1620000" anchor="t" anchorCtr="0"/>
          <a:lstStyle>
            <a:lvl1pPr marL="0" marR="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a:pPr>
            <a:r>
              <a:rPr lang="da-DK" noProof="0"/>
              <a:t>Marker baggrund for at indsætte billede</a:t>
            </a:r>
            <a:endParaRPr lang="da-DK" noProof="0" dirty="0"/>
          </a:p>
        </p:txBody>
      </p:sp>
      <p:sp>
        <p:nvSpPr>
          <p:cNvPr id="2" name="Title 1"/>
          <p:cNvSpPr>
            <a:spLocks noGrp="1"/>
          </p:cNvSpPr>
          <p:nvPr>
            <p:ph type="ctrTitle"/>
          </p:nvPr>
        </p:nvSpPr>
        <p:spPr>
          <a:xfrm>
            <a:off x="1054800" y="2462526"/>
            <a:ext cx="10082402" cy="1609200"/>
          </a:xfrm>
        </p:spPr>
        <p:txBody>
          <a:bodyPr anchor="ctr" anchorCtr="0"/>
          <a:lstStyle>
            <a:lvl1pPr algn="ctr">
              <a:lnSpc>
                <a:spcPct val="100000"/>
              </a:lnSpc>
              <a:defRPr sz="4000">
                <a:solidFill>
                  <a:schemeClr val="accent1"/>
                </a:solidFill>
              </a:defRPr>
            </a:lvl1pPr>
          </a:lstStyle>
          <a:p>
            <a:r>
              <a:rPr lang="en-US"/>
              <a:t>Click to edit Master title style</a:t>
            </a:r>
            <a:endParaRPr lang="da-DK" dirty="0"/>
          </a:p>
        </p:txBody>
      </p:sp>
      <p:sp>
        <p:nvSpPr>
          <p:cNvPr id="33" name="FLD_PresentationTitle">
            <a:extLst>
              <a:ext uri="{FF2B5EF4-FFF2-40B4-BE49-F238E27FC236}">
                <a16:creationId xmlns:a16="http://schemas.microsoft.com/office/drawing/2014/main" id="{63D5B0E7-3D1F-42FA-ABF0-9019A7930E84}"/>
              </a:ext>
            </a:extLst>
          </p:cNvPr>
          <p:cNvSpPr>
            <a:spLocks noGrp="1"/>
          </p:cNvSpPr>
          <p:nvPr>
            <p:ph type="ftr" sz="quarter" idx="11"/>
          </p:nvPr>
        </p:nvSpPr>
        <p:spPr>
          <a:xfrm>
            <a:off x="9205279" y="6321067"/>
            <a:ext cx="2559600" cy="180000"/>
          </a:xfrm>
        </p:spPr>
        <p:txBody>
          <a:bodyPr/>
          <a:lstStyle/>
          <a:p>
            <a:endParaRPr lang="en-GB" dirty="0"/>
          </a:p>
        </p:txBody>
      </p:sp>
      <p:sp>
        <p:nvSpPr>
          <p:cNvPr id="34" name="Slide Number Placeholder 5">
            <a:extLst>
              <a:ext uri="{FF2B5EF4-FFF2-40B4-BE49-F238E27FC236}">
                <a16:creationId xmlns:a16="http://schemas.microsoft.com/office/drawing/2014/main" id="{CBFEA6B7-9380-4434-8E44-527B3CEEFDB9}"/>
              </a:ext>
            </a:extLst>
          </p:cNvPr>
          <p:cNvSpPr>
            <a:spLocks noGrp="1"/>
          </p:cNvSpPr>
          <p:nvPr>
            <p:ph type="sldNum" sz="quarter" idx="12"/>
          </p:nvPr>
        </p:nvSpPr>
        <p:spPr>
          <a:xfrm>
            <a:off x="9205280" y="6434418"/>
            <a:ext cx="2559600" cy="180000"/>
          </a:xfrm>
        </p:spPr>
        <p:txBody>
          <a:bodyPr/>
          <a:lstStyle/>
          <a:p>
            <a:fld id="{45D37B1E-C366-494F-A587-962AD9AABC83}" type="slidenum">
              <a:rPr lang="en-GB" smtClean="0"/>
              <a:pPr/>
              <a:t>‹nr.›</a:t>
            </a:fld>
            <a:endParaRPr lang="en-GB" dirty="0"/>
          </a:p>
        </p:txBody>
      </p:sp>
      <p:sp>
        <p:nvSpPr>
          <p:cNvPr id="37" name="Date_DateCustomA" hidden="1">
            <a:extLst>
              <a:ext uri="{FF2B5EF4-FFF2-40B4-BE49-F238E27FC236}">
                <a16:creationId xmlns:a16="http://schemas.microsoft.com/office/drawing/2014/main" id="{8BE199B1-A553-43EF-83DF-C1211EC63CB5}"/>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en-GB" dirty="0"/>
          </a:p>
        </p:txBody>
      </p:sp>
      <p:pic>
        <p:nvPicPr>
          <p:cNvPr id="6148" name="Picture 4" descr="C:\Users\ibl\Desktop\PP skabelon\LOGOER\National Research Center for the Working Environment_POS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059" y="5833058"/>
            <a:ext cx="1727971" cy="81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572489"/>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el alene">
    <p:spTree>
      <p:nvGrpSpPr>
        <p:cNvPr id="1" name=""/>
        <p:cNvGrpSpPr/>
        <p:nvPr/>
      </p:nvGrpSpPr>
      <p:grpSpPr>
        <a:xfrm>
          <a:off x="0" y="0"/>
          <a:ext cx="0" cy="0"/>
          <a:chOff x="0" y="0"/>
          <a:chExt cx="0" cy="0"/>
        </a:xfrm>
      </p:grpSpPr>
      <p:sp>
        <p:nvSpPr>
          <p:cNvPr id="4" name="FLD_PresentationTitle"/>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pPr/>
              <a:t>‹nr.›</a:t>
            </a:fld>
            <a:endParaRPr lang="en-GB" dirty="0"/>
          </a:p>
        </p:txBody>
      </p:sp>
      <p:sp>
        <p:nvSpPr>
          <p:cNvPr id="6" name="Title Placeholder 1">
            <a:extLst>
              <a:ext uri="{FF2B5EF4-FFF2-40B4-BE49-F238E27FC236}">
                <a16:creationId xmlns:a16="http://schemas.microsoft.com/office/drawing/2014/main" id="{1FF51C73-4488-4E0B-8A5D-D7AA11C9E3FB}"/>
              </a:ext>
            </a:extLst>
          </p:cNvPr>
          <p:cNvSpPr>
            <a:spLocks noGrp="1"/>
          </p:cNvSpPr>
          <p:nvPr>
            <p:ph type="title"/>
            <p:custDataLst>
              <p:tags r:id="rId1"/>
            </p:custDataLst>
          </p:nvPr>
        </p:nvSpPr>
        <p:spPr>
          <a:xfrm>
            <a:off x="427121" y="617429"/>
            <a:ext cx="11332879" cy="352456"/>
          </a:xfrm>
          <a:prstGeom prst="rect">
            <a:avLst/>
          </a:prstGeom>
        </p:spPr>
        <p:txBody>
          <a:bodyPr vert="horz" lIns="0" tIns="0" rIns="0" bIns="0" rtlCol="0" anchor="t" anchorCtr="0">
            <a:noAutofit/>
          </a:bodyPr>
          <a:lstStyle/>
          <a:p>
            <a:r>
              <a:rPr lang="en-US"/>
              <a:t>Click to edit Master title style</a:t>
            </a:r>
            <a:endParaRPr lang="da-DK" dirty="0"/>
          </a:p>
        </p:txBody>
      </p:sp>
      <p:sp>
        <p:nvSpPr>
          <p:cNvPr id="7" name="Date_DateCustomA" hidden="1">
            <a:extLst>
              <a:ext uri="{FF2B5EF4-FFF2-40B4-BE49-F238E27FC236}">
                <a16:creationId xmlns:a16="http://schemas.microsoft.com/office/drawing/2014/main" id="{1BBF7982-38D1-452A-8F40-BF165A383BF7}"/>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en-GB" dirty="0"/>
          </a:p>
        </p:txBody>
      </p:sp>
    </p:spTree>
    <p:extLst>
      <p:ext uri="{BB962C8B-B14F-4D97-AF65-F5344CB8AC3E}">
        <p14:creationId xmlns:p14="http://schemas.microsoft.com/office/powerpoint/2010/main" val="1075021616"/>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LD_PresentationTitle"/>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pPr/>
              <a:t>‹nr.›</a:t>
            </a:fld>
            <a:endParaRPr lang="en-GB" dirty="0"/>
          </a:p>
        </p:txBody>
      </p:sp>
      <p:sp>
        <p:nvSpPr>
          <p:cNvPr id="5" name="Date_DateCustomA" hidden="1">
            <a:extLst>
              <a:ext uri="{FF2B5EF4-FFF2-40B4-BE49-F238E27FC236}">
                <a16:creationId xmlns:a16="http://schemas.microsoft.com/office/drawing/2014/main" id="{0456FB29-A127-41CE-A7CE-3D8128F4E60B}"/>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en-GB" dirty="0"/>
          </a:p>
        </p:txBody>
      </p:sp>
    </p:spTree>
    <p:extLst>
      <p:ext uri="{BB962C8B-B14F-4D97-AF65-F5344CB8AC3E}">
        <p14:creationId xmlns:p14="http://schemas.microsoft.com/office/powerpoint/2010/main" val="3439099580"/>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User guide">
    <p:spTree>
      <p:nvGrpSpPr>
        <p:cNvPr id="1" name=""/>
        <p:cNvGrpSpPr/>
        <p:nvPr/>
      </p:nvGrpSpPr>
      <p:grpSpPr>
        <a:xfrm>
          <a:off x="0" y="0"/>
          <a:ext cx="0" cy="0"/>
          <a:chOff x="0" y="0"/>
          <a:chExt cx="0" cy="0"/>
        </a:xfrm>
      </p:grpSpPr>
      <p:sp>
        <p:nvSpPr>
          <p:cNvPr id="9" name="Header"/>
          <p:cNvSpPr txBox="1"/>
          <p:nvPr/>
        </p:nvSpPr>
        <p:spPr>
          <a:xfrm>
            <a:off x="539748" y="539750"/>
            <a:ext cx="11109325" cy="650171"/>
          </a:xfrm>
          <a:prstGeom prst="rect">
            <a:avLst/>
          </a:prstGeom>
          <a:noFill/>
        </p:spPr>
        <p:txBody>
          <a:bodyPr wrap="square" lIns="0" tIns="0" rIns="0" bIns="0" rtlCol="0" anchor="b" anchorCtr="0">
            <a:noAutofit/>
          </a:bodyPr>
          <a:lstStyle/>
          <a:p>
            <a:r>
              <a:rPr kumimoji="0" lang="da-DK"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User guide – </a:t>
            </a:r>
            <a:r>
              <a:rPr kumimoji="0" lang="da-DK" sz="32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delete</a:t>
            </a:r>
            <a:r>
              <a:rPr kumimoji="0" lang="da-DK"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da-DK" sz="32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before</a:t>
            </a:r>
            <a:r>
              <a:rPr kumimoji="0" lang="da-DK"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da-DK" sz="32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use</a:t>
            </a:r>
            <a:endParaRPr lang="da-DK" sz="1800" dirty="0"/>
          </a:p>
        </p:txBody>
      </p:sp>
      <p:sp>
        <p:nvSpPr>
          <p:cNvPr id="29" name="Text Box 2"/>
          <p:cNvSpPr txBox="1">
            <a:spLocks noChangeArrowheads="1"/>
          </p:cNvSpPr>
          <p:nvPr/>
        </p:nvSpPr>
        <p:spPr bwMode="auto">
          <a:xfrm>
            <a:off x="539752" y="1833789"/>
            <a:ext cx="2160798" cy="47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Use text</a:t>
            </a:r>
            <a:r>
              <a:rPr lang="da-DK" sz="1000" b="1" baseline="0" noProof="1">
                <a:solidFill>
                  <a:schemeClr val="tx1"/>
                </a:solidFill>
                <a:latin typeface="Arial" panose="020B0604020202020204" pitchFamily="34" charset="0"/>
                <a:cs typeface="Arial" panose="020B0604020202020204" pitchFamily="34" charset="0"/>
              </a:rPr>
              <a:t> styles</a:t>
            </a:r>
            <a:endParaRPr lang="da-DK" sz="10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Use the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-key</a:t>
            </a:r>
            <a:r>
              <a:rPr lang="da-DK" altLang="da-DK" sz="900" b="0" baseline="0" noProof="1">
                <a:solidFill>
                  <a:schemeClr val="tx1"/>
                </a:solidFill>
                <a:latin typeface="Arial" panose="020B0604020202020204" pitchFamily="34" charset="0"/>
                <a:cs typeface="Arial" panose="020B0604020202020204" pitchFamily="34" charset="0"/>
              </a:rPr>
              <a:t> to jump through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levels. Click </a:t>
            </a:r>
            <a:r>
              <a:rPr lang="da-DK" altLang="da-DK" sz="900" b="1" baseline="0" noProof="1">
                <a:solidFill>
                  <a:schemeClr val="tx1"/>
                </a:solidFill>
                <a:latin typeface="Arial" panose="020B0604020202020204" pitchFamily="34" charset="0"/>
                <a:cs typeface="Arial" panose="020B0604020202020204" pitchFamily="34" charset="0"/>
              </a:rPr>
              <a:t>ENTER</a:t>
            </a:r>
            <a:r>
              <a:rPr lang="da-DK" altLang="da-DK" sz="900" b="0" baseline="0" noProof="1">
                <a:solidFill>
                  <a:schemeClr val="tx1"/>
                </a:solidFill>
                <a:latin typeface="Arial" panose="020B0604020202020204" pitchFamily="34" charset="0"/>
                <a:cs typeface="Arial" panose="020B0604020202020204" pitchFamily="34" charset="0"/>
              </a:rPr>
              <a:t>, then </a:t>
            </a:r>
            <a:r>
              <a:rPr lang="da-DK" altLang="da-DK" sz="900" b="1" baseline="0" noProof="1">
                <a:solidFill>
                  <a:schemeClr val="tx1"/>
                </a:solidFill>
                <a:latin typeface="Arial" panose="020B0604020202020204" pitchFamily="34" charset="0"/>
                <a:cs typeface="Arial" panose="020B0604020202020204" pitchFamily="34" charset="0"/>
              </a:rPr>
              <a:t>TAB</a:t>
            </a:r>
            <a:r>
              <a:rPr lang="da-DK"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1200"/>
              </a:spcAft>
              <a:defRPr/>
            </a:pPr>
            <a:r>
              <a:rPr lang="da-DK" altLang="da-DK" sz="900" b="0" baseline="0" noProof="1">
                <a:solidFill>
                  <a:schemeClr val="tx1"/>
                </a:solidFill>
                <a:latin typeface="Arial" panose="020B0604020202020204" pitchFamily="34" charset="0"/>
                <a:cs typeface="Arial" panose="020B0604020202020204" pitchFamily="34" charset="0"/>
              </a:rPr>
              <a:t>To go back in levels use </a:t>
            </a:r>
            <a:r>
              <a:rPr lang="da-DK" altLang="da-DK" sz="900" b="1" baseline="0" noProof="1">
                <a:solidFill>
                  <a:schemeClr val="tx1"/>
                </a:solidFill>
                <a:latin typeface="Arial" panose="020B0604020202020204" pitchFamily="34" charset="0"/>
                <a:cs typeface="Arial" panose="020B0604020202020204" pitchFamily="34" charset="0"/>
              </a:rPr>
              <a:t>SHIFT-TAB</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900" noProof="1">
                <a:solidFill>
                  <a:schemeClr val="tx1"/>
                </a:solidFill>
                <a:latin typeface="Arial" panose="020B0604020202020204" pitchFamily="34" charset="0"/>
                <a:cs typeface="Arial" panose="020B0604020202020204" pitchFamily="34" charset="0"/>
              </a:rPr>
              <a:t>Alternatively, </a:t>
            </a:r>
            <a:r>
              <a:rPr lang="da-DK" sz="900" b="1" noProof="1">
                <a:solidFill>
                  <a:schemeClr val="tx1"/>
                </a:solidFill>
                <a:latin typeface="Arial" panose="020B0604020202020204" pitchFamily="34" charset="0"/>
                <a:cs typeface="Arial" panose="020B0604020202020204" pitchFamily="34" charset="0"/>
              </a:rPr>
              <a:t>Increase</a:t>
            </a:r>
            <a:r>
              <a:rPr lang="da-DK" sz="900" baseline="0" noProof="1">
                <a:solidFill>
                  <a:schemeClr val="tx1"/>
                </a:solidFill>
                <a:latin typeface="Arial" panose="020B0604020202020204" pitchFamily="34" charset="0"/>
                <a:cs typeface="Arial" panose="020B0604020202020204" pitchFamily="34" charset="0"/>
              </a:rPr>
              <a:t> and</a:t>
            </a:r>
            <a:br>
              <a:rPr lang="da-DK" sz="900" baseline="0" noProof="1">
                <a:solidFill>
                  <a:schemeClr val="tx1"/>
                </a:solidFill>
                <a:latin typeface="Arial" panose="020B0604020202020204" pitchFamily="34" charset="0"/>
                <a:cs typeface="Arial" panose="020B0604020202020204" pitchFamily="34" charset="0"/>
              </a:rPr>
            </a:br>
            <a:r>
              <a:rPr lang="da-DK" sz="900" b="1" baseline="0" noProof="1">
                <a:solidFill>
                  <a:schemeClr val="tx1"/>
                </a:solidFill>
                <a:latin typeface="Arial" panose="020B0604020202020204" pitchFamily="34" charset="0"/>
                <a:cs typeface="Arial" panose="020B0604020202020204" pitchFamily="34" charset="0"/>
              </a:rPr>
              <a:t>Decrease </a:t>
            </a:r>
            <a:r>
              <a:rPr lang="da-DK" sz="900" baseline="0" noProof="1">
                <a:solidFill>
                  <a:schemeClr val="tx1"/>
                </a:solidFill>
                <a:latin typeface="Arial" panose="020B0604020202020204" pitchFamily="34" charset="0"/>
                <a:cs typeface="Arial" panose="020B0604020202020204" pitchFamily="34" charset="0"/>
              </a:rPr>
              <a:t>list level can be used</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Use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noProof="1">
                <a:solidFill>
                  <a:schemeClr val="tx1"/>
                </a:solidFill>
                <a:latin typeface="Arial" panose="020B0604020202020204" pitchFamily="34" charset="0"/>
                <a:cs typeface="Arial" panose="020B0604020202020204" pitchFamily="34" charset="0"/>
              </a:rPr>
              <a:t>Click the </a:t>
            </a:r>
            <a:r>
              <a:rPr lang="da-DK" altLang="da-DK" sz="900" b="1" noProof="1">
                <a:solidFill>
                  <a:schemeClr val="tx1"/>
                </a:solidFill>
                <a:latin typeface="Arial" panose="020B0604020202020204" pitchFamily="34" charset="0"/>
                <a:cs typeface="Arial" panose="020B0604020202020204" pitchFamily="34" charset="0"/>
              </a:rPr>
              <a:t>Home tab</a:t>
            </a:r>
            <a:endParaRPr lang="da-DK" altLang="da-DK" sz="900" b="0" strike="sngStrike"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noProof="1">
                <a:solidFill>
                  <a:schemeClr val="tx1"/>
                </a:solidFill>
                <a:latin typeface="Arial" panose="020B0604020202020204" pitchFamily="34" charset="0"/>
                <a:cs typeface="Arial" panose="020B0604020202020204" pitchFamily="34" charset="0"/>
              </a:rPr>
              <a:t>Click the </a:t>
            </a:r>
            <a:r>
              <a:rPr lang="da-DK" altLang="da-DK" sz="900" b="1" baseline="0" noProof="1">
                <a:solidFill>
                  <a:schemeClr val="tx1"/>
                </a:solidFill>
                <a:latin typeface="Arial" panose="020B0604020202020204" pitchFamily="34" charset="0"/>
                <a:cs typeface="Arial" panose="020B0604020202020204" pitchFamily="34" charset="0"/>
              </a:rPr>
              <a:t>New Slide </a:t>
            </a:r>
            <a:r>
              <a:rPr lang="da-DK" altLang="da-DK" sz="900" noProof="1">
                <a:solidFill>
                  <a:schemeClr val="tx1"/>
                </a:solidFill>
                <a:latin typeface="Arial" panose="020B0604020202020204" pitchFamily="34" charset="0"/>
                <a:cs typeface="Arial" panose="020B0604020202020204" pitchFamily="34" charset="0"/>
              </a:rPr>
              <a:t>menu to insert new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noProof="1">
                <a:solidFill>
                  <a:schemeClr val="tx1"/>
                </a:solidFill>
                <a:latin typeface="Arial" panose="020B0604020202020204" pitchFamily="34" charset="0"/>
                <a:cs typeface="Arial" panose="020B0604020202020204" pitchFamily="34" charset="0"/>
              </a:rPr>
              <a:t>Choose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aseline="0" noProof="1">
                <a:solidFill>
                  <a:schemeClr val="tx1"/>
                </a:solidFill>
                <a:latin typeface="Arial" panose="020B0604020202020204" pitchFamily="34" charset="0"/>
                <a:cs typeface="Arial" panose="020B0604020202020204" pitchFamily="34" charset="0"/>
              </a:rPr>
              <a:t> to change an appropriate layout from the </a:t>
            </a:r>
            <a:br>
              <a:rPr lang="da-DK" altLang="da-DK" sz="900" baseline="0" noProof="1">
                <a:solidFill>
                  <a:schemeClr val="tx1"/>
                </a:solidFill>
                <a:latin typeface="Arial" panose="020B0604020202020204" pitchFamily="34" charset="0"/>
                <a:cs typeface="Arial" panose="020B0604020202020204" pitchFamily="34" charset="0"/>
              </a:rPr>
            </a:br>
            <a:r>
              <a:rPr lang="da-DK" altLang="da-DK" sz="900" strike="noStrike" baseline="0" noProof="1">
                <a:solidFill>
                  <a:schemeClr val="tx1"/>
                </a:solidFill>
                <a:latin typeface="Arial" panose="020B0604020202020204" pitchFamily="34" charset="0"/>
                <a:cs typeface="Arial" panose="020B0604020202020204" pitchFamily="34" charset="0"/>
              </a:rPr>
              <a:t>"</a:t>
            </a:r>
            <a:r>
              <a:rPr lang="da-DK" altLang="da-DK" sz="900" baseline="0" noProof="1">
                <a:solidFill>
                  <a:schemeClr val="tx1"/>
                </a:solidFill>
                <a:latin typeface="Arial" panose="020B0604020202020204" pitchFamily="34" charset="0"/>
                <a:cs typeface="Arial" panose="020B0604020202020204" pitchFamily="34" charset="0"/>
              </a:rPr>
              <a:t>drop down</a:t>
            </a:r>
            <a:r>
              <a:rPr lang="da-DK" altLang="da-DK" sz="900" strike="noStrike" baseline="0" noProof="1">
                <a:solidFill>
                  <a:schemeClr val="tx1"/>
                </a:solidFill>
                <a:latin typeface="Arial" panose="020B0604020202020204" pitchFamily="34" charset="0"/>
                <a:cs typeface="Arial" panose="020B0604020202020204" pitchFamily="34" charset="0"/>
              </a:rPr>
              <a:t>"</a:t>
            </a:r>
            <a:r>
              <a:rPr lang="da-DK" altLang="da-DK" sz="900" baseline="0" noProof="1">
                <a:solidFill>
                  <a:schemeClr val="tx1"/>
                </a:solidFill>
                <a:latin typeface="Arial" panose="020B0604020202020204" pitchFamily="34" charset="0"/>
                <a:cs typeface="Arial" panose="020B0604020202020204" pitchFamily="34" charset="0"/>
              </a:rPr>
              <a:t> menu </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a:t>
            </a:r>
            <a:r>
              <a:rPr lang="da-DK" altLang="da-DK" sz="900" noProof="1">
                <a:solidFill>
                  <a:schemeClr val="tx1"/>
                </a:solidFill>
                <a:latin typeface="Arial" panose="020B0604020202020204" pitchFamily="34" charset="0"/>
                <a:cs typeface="Arial" panose="020B0604020202020204" pitchFamily="34" charset="0"/>
              </a:rPr>
              <a:t> Click the </a:t>
            </a:r>
            <a:r>
              <a:rPr lang="da-DK" altLang="da-DK" sz="900" b="1" noProof="1">
                <a:solidFill>
                  <a:schemeClr val="tx1"/>
                </a:solidFill>
                <a:latin typeface="Arial" panose="020B0604020202020204" pitchFamily="34" charset="0"/>
                <a:cs typeface="Arial" panose="020B0604020202020204" pitchFamily="34" charset="0"/>
              </a:rPr>
              <a:t>Home tab</a:t>
            </a:r>
            <a:endParaRPr lang="da-DK" altLang="da-DK" sz="900" strike="sngStrike"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a:t>
            </a:r>
            <a:r>
              <a:rPr lang="da-DK" altLang="da-DK" sz="900" noProof="1">
                <a:solidFill>
                  <a:schemeClr val="tx1"/>
                </a:solidFill>
                <a:latin typeface="Arial" panose="020B0604020202020204" pitchFamily="34" charset="0"/>
                <a:cs typeface="Arial" panose="020B0604020202020204" pitchFamily="34" charset="0"/>
              </a:rPr>
              <a:t> Click the </a:t>
            </a:r>
            <a:r>
              <a:rPr lang="da-DK" altLang="da-DK" sz="900" b="1" baseline="0" noProof="1">
                <a:solidFill>
                  <a:schemeClr val="tx1"/>
                </a:solidFill>
                <a:latin typeface="Arial" panose="020B0604020202020204" pitchFamily="34" charset="0"/>
                <a:cs typeface="Arial" panose="020B0604020202020204" pitchFamily="34" charset="0"/>
              </a:rPr>
              <a:t>Reset </a:t>
            </a:r>
            <a:r>
              <a:rPr lang="da-DK" altLang="da-DK" sz="900" noProof="1">
                <a:solidFill>
                  <a:schemeClr val="tx1"/>
                </a:solidFill>
                <a:latin typeface="Arial" panose="020B0604020202020204" pitchFamily="34" charset="0"/>
                <a:cs typeface="Arial" panose="020B0604020202020204" pitchFamily="34" charset="0"/>
              </a:rPr>
              <a:t>menu to resetposition, size</a:t>
            </a:r>
            <a:r>
              <a:rPr lang="da-DK" altLang="da-DK" sz="900" baseline="0" noProof="1">
                <a:solidFill>
                  <a:schemeClr val="tx1"/>
                </a:solidFill>
                <a:latin typeface="Arial" panose="020B0604020202020204" pitchFamily="34" charset="0"/>
                <a:cs typeface="Arial" panose="020B0604020202020204" pitchFamily="34" charset="0"/>
              </a:rPr>
              <a:t> and formatting of the </a:t>
            </a:r>
            <a:br>
              <a:rPr lang="da-DK" altLang="da-DK" sz="900" baseline="0" noProof="1">
                <a:solidFill>
                  <a:schemeClr val="tx1"/>
                </a:solidFill>
                <a:latin typeface="Arial" panose="020B0604020202020204" pitchFamily="34" charset="0"/>
                <a:cs typeface="Arial" panose="020B0604020202020204" pitchFamily="34" charset="0"/>
              </a:rPr>
            </a:br>
            <a:r>
              <a:rPr lang="da-DK" altLang="da-DK" sz="900" baseline="0" noProof="1">
                <a:solidFill>
                  <a:schemeClr val="tx1"/>
                </a:solidFill>
                <a:latin typeface="Arial" panose="020B0604020202020204" pitchFamily="34" charset="0"/>
                <a:cs typeface="Arial" panose="020B0604020202020204" pitchFamily="34" charset="0"/>
              </a:rPr>
              <a:t>slide placeholders to their default settings</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p:nvSpPr>
        <p:spPr bwMode="auto">
          <a:xfrm>
            <a:off x="4498494" y="1833789"/>
            <a:ext cx="2160798" cy="273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Insert picture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On slides with pictureplaceholder,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click on the icon and choose </a:t>
            </a:r>
            <a:r>
              <a:rPr lang="da-DK" altLang="da-DK" sz="9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Change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Click </a:t>
            </a:r>
            <a:r>
              <a:rPr lang="da-DK" altLang="da-DK" sz="900" b="1" noProof="1">
                <a:solidFill>
                  <a:schemeClr val="tx1"/>
                </a:solidFill>
                <a:latin typeface="Arial" panose="020B0604020202020204" pitchFamily="34" charset="0"/>
                <a:cs typeface="Arial" panose="020B0604020202020204" pitchFamily="34" charset="0"/>
              </a:rPr>
              <a:t>Crop</a:t>
            </a:r>
            <a:r>
              <a:rPr lang="da-DK" altLang="da-DK" sz="900" b="0" noProof="1">
                <a:solidFill>
                  <a:schemeClr val="tx1"/>
                </a:solidFill>
                <a:latin typeface="Arial" panose="020B0604020202020204" pitchFamily="34" charset="0"/>
                <a:cs typeface="Arial" panose="020B0604020202020204" pitchFamily="34" charset="0"/>
              </a:rPr>
              <a:t> to change size 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If you want to scale the picture,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-key down while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dragging the corners of the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Hint: </a:t>
            </a:r>
            <a:r>
              <a:rPr lang="da-DK" altLang="da-DK" sz="900" b="0" noProof="1">
                <a:solidFill>
                  <a:schemeClr val="tx1"/>
                </a:solidFill>
                <a:latin typeface="Arial" panose="020B0604020202020204" pitchFamily="34" charset="0"/>
                <a:cs typeface="Arial" panose="020B0604020202020204" pitchFamily="34" charset="0"/>
              </a:rPr>
              <a:t>If you delete the picture and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insert a new one, the picture may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lie in front of the text or graphic.</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If this happens, select the picture,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right-click and choose </a:t>
            </a:r>
            <a:r>
              <a:rPr lang="da-DK" altLang="da-DK" sz="900" b="1" noProof="1">
                <a:solidFill>
                  <a:schemeClr val="tx1"/>
                </a:solidFill>
                <a:latin typeface="Arial" panose="020B0604020202020204" pitchFamily="34" charset="0"/>
                <a:cs typeface="Arial" panose="020B0604020202020204" pitchFamily="34" charset="0"/>
              </a:rPr>
              <a:t>Send to Back</a:t>
            </a:r>
          </a:p>
        </p:txBody>
      </p:sp>
      <p:sp>
        <p:nvSpPr>
          <p:cNvPr id="25" name="Text Box 4"/>
          <p:cNvSpPr txBox="1">
            <a:spLocks noChangeArrowheads="1"/>
          </p:cNvSpPr>
          <p:nvPr/>
        </p:nvSpPr>
        <p:spPr bwMode="auto">
          <a:xfrm>
            <a:off x="7925241" y="1815926"/>
            <a:ext cx="2160798" cy="297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Change slide number,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date and footer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Do this at the very end, so you get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all the corrections on all slides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Click the </a:t>
            </a:r>
            <a:r>
              <a:rPr lang="da-DK" altLang="da-DK" sz="900" b="1" noProof="1">
                <a:solidFill>
                  <a:schemeClr val="tx1"/>
                </a:solidFill>
                <a:latin typeface="Arial" panose="020B0604020202020204" pitchFamily="34" charset="0"/>
                <a:cs typeface="Arial" panose="020B0604020202020204" pitchFamily="34" charset="0"/>
              </a:rPr>
              <a:t>Insert </a:t>
            </a:r>
            <a:r>
              <a:rPr lang="da-DK" altLang="da-DK" sz="900" b="0" noProof="1">
                <a:solidFill>
                  <a:schemeClr val="tx1"/>
                </a:solidFill>
                <a:latin typeface="Arial" panose="020B0604020202020204" pitchFamily="34" charset="0"/>
                <a:cs typeface="Arial" panose="020B0604020202020204" pitchFamily="34" charset="0"/>
              </a:rPr>
              <a:t>tab</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Click on </a:t>
            </a:r>
            <a:r>
              <a:rPr lang="da-DK" altLang="da-DK" sz="900" b="1" noProof="1">
                <a:solidFill>
                  <a:schemeClr val="tx1"/>
                </a:solidFill>
                <a:latin typeface="Arial" panose="020B0604020202020204" pitchFamily="34" charset="0"/>
                <a:cs typeface="Arial" panose="020B0604020202020204" pitchFamily="34" charset="0"/>
              </a:rPr>
              <a:t>Header and Footer </a:t>
            </a:r>
            <a:r>
              <a:rPr lang="da-DK" altLang="da-DK" sz="900" b="0" noProof="1">
                <a:solidFill>
                  <a:schemeClr val="tx1"/>
                </a:solidFill>
                <a:latin typeface="Arial" panose="020B0604020202020204" pitchFamily="34" charset="0"/>
                <a:cs typeface="Arial" panose="020B0604020202020204" pitchFamily="34" charset="0"/>
              </a:rP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(write the desired text)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Click </a:t>
            </a:r>
            <a:r>
              <a:rPr lang="da-DK" altLang="da-DK" sz="900" b="1" noProof="1">
                <a:solidFill>
                  <a:schemeClr val="tx1"/>
                </a:solidFill>
                <a:latin typeface="Arial" panose="020B0604020202020204" pitchFamily="34" charset="0"/>
                <a:cs typeface="Arial" panose="020B0604020202020204" pitchFamily="34" charset="0"/>
              </a:rPr>
              <a:t>Apply to All </a:t>
            </a:r>
            <a:r>
              <a:rPr lang="da-DK" altLang="da-DK" sz="900" b="0" noProof="1">
                <a:solidFill>
                  <a:schemeClr val="tx1"/>
                </a:solidFill>
                <a:latin typeface="Arial" panose="020B0604020202020204" pitchFamily="34" charset="0"/>
                <a:cs typeface="Arial" panose="020B0604020202020204" pitchFamily="34" charset="0"/>
              </a:rPr>
              <a:t>or </a:t>
            </a:r>
            <a:r>
              <a:rPr lang="da-DK" altLang="da-DK" sz="900" b="1" noProof="1">
                <a:solidFill>
                  <a:schemeClr val="tx1"/>
                </a:solidFill>
                <a:latin typeface="Arial" panose="020B0604020202020204" pitchFamily="34" charset="0"/>
                <a:cs typeface="Arial" panose="020B0604020202020204" pitchFamily="34" charset="0"/>
              </a:rPr>
              <a:t>Apply</a:t>
            </a:r>
            <a:r>
              <a:rPr lang="da-DK" altLang="da-DK" sz="900" b="0" noProof="1">
                <a:solidFill>
                  <a:schemeClr val="tx1"/>
                </a:solidFill>
                <a:latin typeface="Arial" panose="020B0604020202020204" pitchFamily="34" charset="0"/>
                <a:cs typeface="Arial" panose="020B0604020202020204" pitchFamily="34" charset="0"/>
              </a:rPr>
              <a:t> if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only used on one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Guides</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To view drawing guides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Click the </a:t>
            </a:r>
            <a:r>
              <a:rPr lang="da-DK" altLang="da-DK" sz="900" b="1" noProof="1">
                <a:solidFill>
                  <a:schemeClr val="tx1"/>
                </a:solidFill>
                <a:latin typeface="Arial" panose="020B0604020202020204" pitchFamily="34" charset="0"/>
                <a:cs typeface="Arial" panose="020B0604020202020204" pitchFamily="34" charset="0"/>
              </a:rPr>
              <a:t>View</a:t>
            </a:r>
            <a:r>
              <a:rPr lang="da-DK" altLang="da-DK" sz="900" b="0" noProof="1">
                <a:solidFill>
                  <a:schemeClr val="tx1"/>
                </a:solidFill>
                <a:latin typeface="Arial" panose="020B0604020202020204" pitchFamily="34" charset="0"/>
                <a:cs typeface="Arial" panose="020B0604020202020204" pitchFamily="34" charset="0"/>
              </a:rPr>
              <a:t> tab, set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tick mark next to </a:t>
            </a:r>
            <a:r>
              <a:rPr lang="da-DK" altLang="da-DK" sz="900" b="1" noProof="1">
                <a:solidFill>
                  <a:schemeClr val="tx1"/>
                </a:solidFill>
                <a:latin typeface="Arial" panose="020B0604020202020204" pitchFamily="34" charset="0"/>
                <a:cs typeface="Arial" panose="020B0604020202020204" pitchFamily="34" charset="0"/>
              </a:rPr>
              <a:t>Guides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Hint: Alt + F9 </a:t>
            </a:r>
            <a:r>
              <a:rPr lang="da-DK" altLang="da-DK" sz="900" b="0" noProof="1">
                <a:solidFill>
                  <a:schemeClr val="tx1"/>
                </a:solidFill>
                <a:latin typeface="Arial" panose="020B0604020202020204" pitchFamily="34" charset="0"/>
                <a:cs typeface="Arial" panose="020B0604020202020204" pitchFamily="34" charset="0"/>
              </a:rPr>
              <a:t>for quick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viewing of guides</a:t>
            </a:r>
          </a:p>
        </p:txBody>
      </p:sp>
      <p:pic>
        <p:nvPicPr>
          <p:cNvPr id="28" name="1 Increase decrease"/>
          <p:cNvPicPr>
            <a:picLocks noChangeAspect="1"/>
          </p:cNvPicPr>
          <p:nvPr/>
        </p:nvPicPr>
        <p:blipFill>
          <a:blip r:embed="rId2"/>
          <a:stretch>
            <a:fillRect/>
          </a:stretch>
        </p:blipFill>
        <p:spPr>
          <a:xfrm>
            <a:off x="2700549" y="2877130"/>
            <a:ext cx="549328" cy="285228"/>
          </a:xfrm>
          <a:prstGeom prst="rect">
            <a:avLst/>
          </a:prstGeom>
        </p:spPr>
      </p:pic>
      <p:pic>
        <p:nvPicPr>
          <p:cNvPr id="13" name="2 New picture"/>
          <p:cNvPicPr>
            <a:picLocks noChangeAspect="1"/>
          </p:cNvPicPr>
          <p:nvPr/>
        </p:nvPicPr>
        <p:blipFill>
          <a:blip r:embed="rId3"/>
          <a:stretch>
            <a:fillRect/>
          </a:stretch>
        </p:blipFill>
        <p:spPr>
          <a:xfrm>
            <a:off x="2733943" y="3538594"/>
            <a:ext cx="324764" cy="578237"/>
          </a:xfrm>
          <a:prstGeom prst="rect">
            <a:avLst/>
          </a:prstGeom>
        </p:spPr>
      </p:pic>
      <p:pic>
        <p:nvPicPr>
          <p:cNvPr id="16" name="3 Layout"/>
          <p:cNvPicPr>
            <a:picLocks noChangeAspect="1"/>
          </p:cNvPicPr>
          <p:nvPr/>
        </p:nvPicPr>
        <p:blipFill rotWithShape="1">
          <a:blip r:embed="rId4"/>
          <a:srcRect l="36944" r="2272" b="69429"/>
          <a:stretch/>
        </p:blipFill>
        <p:spPr>
          <a:xfrm>
            <a:off x="2729933" y="4208198"/>
            <a:ext cx="593368" cy="192211"/>
          </a:xfrm>
          <a:prstGeom prst="rect">
            <a:avLst/>
          </a:prstGeom>
        </p:spPr>
      </p:pic>
      <p:pic>
        <p:nvPicPr>
          <p:cNvPr id="19" name="4 Reset"/>
          <p:cNvPicPr>
            <a:picLocks noChangeAspect="1"/>
          </p:cNvPicPr>
          <p:nvPr/>
        </p:nvPicPr>
        <p:blipFill>
          <a:blip r:embed="rId5"/>
          <a:stretch>
            <a:fillRect/>
          </a:stretch>
        </p:blipFill>
        <p:spPr>
          <a:xfrm>
            <a:off x="2731921" y="5318642"/>
            <a:ext cx="492452" cy="200416"/>
          </a:xfrm>
          <a:prstGeom prst="rect">
            <a:avLst/>
          </a:prstGeom>
        </p:spPr>
      </p:pic>
      <p:pic>
        <p:nvPicPr>
          <p:cNvPr id="5" name="5 Insert picture"/>
          <p:cNvPicPr>
            <a:picLocks noChangeAspect="1"/>
          </p:cNvPicPr>
          <p:nvPr/>
        </p:nvPicPr>
        <p:blipFill>
          <a:blip r:embed="rId6"/>
          <a:stretch>
            <a:fillRect/>
          </a:stretch>
        </p:blipFill>
        <p:spPr>
          <a:xfrm>
            <a:off x="6425716" y="2075087"/>
            <a:ext cx="262151" cy="256054"/>
          </a:xfrm>
          <a:prstGeom prst="rect">
            <a:avLst/>
          </a:prstGeom>
        </p:spPr>
      </p:pic>
      <p:pic>
        <p:nvPicPr>
          <p:cNvPr id="23" name="6 Crop"/>
          <p:cNvPicPr>
            <a:picLocks noChangeAspect="1"/>
          </p:cNvPicPr>
          <p:nvPr/>
        </p:nvPicPr>
        <p:blipFill>
          <a:blip r:embed="rId7"/>
          <a:stretch>
            <a:fillRect/>
          </a:stretch>
        </p:blipFill>
        <p:spPr>
          <a:xfrm>
            <a:off x="6406348" y="2748409"/>
            <a:ext cx="337400" cy="321707"/>
          </a:xfrm>
          <a:prstGeom prst="rect">
            <a:avLst/>
          </a:prstGeom>
        </p:spPr>
      </p:pic>
      <p:pic>
        <p:nvPicPr>
          <p:cNvPr id="2" name="7 Scale picture"/>
          <p:cNvPicPr>
            <a:picLocks noChangeAspect="1"/>
          </p:cNvPicPr>
          <p:nvPr/>
        </p:nvPicPr>
        <p:blipFill>
          <a:blip r:embed="rId8"/>
          <a:stretch>
            <a:fillRect/>
          </a:stretch>
        </p:blipFill>
        <p:spPr>
          <a:xfrm>
            <a:off x="6384053" y="3242399"/>
            <a:ext cx="359695" cy="335309"/>
          </a:xfrm>
          <a:prstGeom prst="rect">
            <a:avLst/>
          </a:prstGeom>
        </p:spPr>
      </p:pic>
    </p:spTree>
    <p:extLst>
      <p:ext uri="{BB962C8B-B14F-4D97-AF65-F5344CB8AC3E}">
        <p14:creationId xmlns:p14="http://schemas.microsoft.com/office/powerpoint/2010/main" val="3429166483"/>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rugerguide">
    <p:spTree>
      <p:nvGrpSpPr>
        <p:cNvPr id="1" name=""/>
        <p:cNvGrpSpPr/>
        <p:nvPr/>
      </p:nvGrpSpPr>
      <p:grpSpPr>
        <a:xfrm>
          <a:off x="0" y="0"/>
          <a:ext cx="0" cy="0"/>
          <a:chOff x="0" y="0"/>
          <a:chExt cx="0" cy="0"/>
        </a:xfrm>
      </p:grpSpPr>
      <p:sp>
        <p:nvSpPr>
          <p:cNvPr id="9" name="Fast overskrift"/>
          <p:cNvSpPr txBox="1"/>
          <p:nvPr/>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p:nvSpPr>
        <p:spPr bwMode="auto">
          <a:xfrm>
            <a:off x="539752" y="1833789"/>
            <a:ext cx="2280360" cy="442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latin typeface="Arial" panose="020B0604020202020204" pitchFamily="34" charset="0"/>
                <a:cs typeface="Arial" panose="020B0604020202020204" pitchFamily="34" charset="0"/>
              </a:rPr>
              <a:t>Brug</a:t>
            </a:r>
            <a:r>
              <a:rPr lang="da-DK" sz="1000" b="1" baseline="0" noProof="1">
                <a:latin typeface="Arial" panose="020B0604020202020204" pitchFamily="34" charset="0"/>
                <a:cs typeface="Arial" panose="020B0604020202020204" pitchFamily="34" charset="0"/>
              </a:rPr>
              <a:t> tekst typografier</a:t>
            </a:r>
            <a:endParaRPr lang="da-DK" sz="10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p:nvSpPr>
        <p:spPr bwMode="auto">
          <a:xfrm>
            <a:off x="4498494" y="1833789"/>
            <a:ext cx="2160798" cy="258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sp>
        <p:nvSpPr>
          <p:cNvPr id="25" name="Text Box 4"/>
          <p:cNvSpPr txBox="1">
            <a:spLocks noChangeArrowheads="1"/>
          </p:cNvSpPr>
          <p:nvPr/>
        </p:nvSpPr>
        <p:spPr bwMode="auto">
          <a:xfrm>
            <a:off x="7925239" y="1815926"/>
            <a:ext cx="2358243" cy="369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For at justere sidenummerering,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a:t>
            </a:r>
            <a:r>
              <a:rPr lang="da-DK" altLang="da-DK" sz="900" b="0" noProof="1">
                <a:solidFill>
                  <a:schemeClr val="tx1"/>
                </a:solidFill>
                <a:latin typeface="Arial" panose="020B0604020202020204" pitchFamily="34" charset="0"/>
                <a:cs typeface="Arial" panose="020B0604020202020204" pitchFamily="34" charset="0"/>
              </a:rPr>
              <a:t>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p:nvPicPr>
        <p:blipFill>
          <a:blip r:embed="rId2"/>
          <a:stretch>
            <a:fillRect/>
          </a:stretch>
        </p:blipFill>
        <p:spPr>
          <a:xfrm>
            <a:off x="2700549" y="2877130"/>
            <a:ext cx="549328" cy="285228"/>
          </a:xfrm>
          <a:prstGeom prst="rect">
            <a:avLst/>
          </a:prstGeom>
        </p:spPr>
      </p:pic>
      <p:pic>
        <p:nvPicPr>
          <p:cNvPr id="20" name="2 Ny slide"/>
          <p:cNvPicPr>
            <a:picLocks noChangeAspect="1"/>
          </p:cNvPicPr>
          <p:nvPr/>
        </p:nvPicPr>
        <p:blipFill rotWithShape="1">
          <a:blip r:embed="rId3"/>
          <a:srcRect l="2931" r="60888"/>
          <a:stretch/>
        </p:blipFill>
        <p:spPr>
          <a:xfrm>
            <a:off x="2714468" y="3538594"/>
            <a:ext cx="363713" cy="647461"/>
          </a:xfrm>
          <a:prstGeom prst="rect">
            <a:avLst/>
          </a:prstGeom>
        </p:spPr>
      </p:pic>
      <p:pic>
        <p:nvPicPr>
          <p:cNvPr id="16" name="3 Layout"/>
          <p:cNvPicPr>
            <a:picLocks noChangeAspect="1"/>
          </p:cNvPicPr>
          <p:nvPr/>
        </p:nvPicPr>
        <p:blipFill rotWithShape="1">
          <a:blip r:embed="rId3"/>
          <a:srcRect l="36944" r="2272" b="69429"/>
          <a:stretch/>
        </p:blipFill>
        <p:spPr>
          <a:xfrm>
            <a:off x="2729933" y="4208198"/>
            <a:ext cx="593368" cy="192211"/>
          </a:xfrm>
          <a:prstGeom prst="rect">
            <a:avLst/>
          </a:prstGeom>
        </p:spPr>
      </p:pic>
      <p:pic>
        <p:nvPicPr>
          <p:cNvPr id="24" name="4 Nulstil"/>
          <p:cNvPicPr>
            <a:picLocks noChangeAspect="1"/>
          </p:cNvPicPr>
          <p:nvPr/>
        </p:nvPicPr>
        <p:blipFill>
          <a:blip r:embed="rId4"/>
          <a:stretch>
            <a:fillRect/>
          </a:stretch>
        </p:blipFill>
        <p:spPr>
          <a:xfrm>
            <a:off x="2702636" y="5318642"/>
            <a:ext cx="547241" cy="197798"/>
          </a:xfrm>
          <a:prstGeom prst="rect">
            <a:avLst/>
          </a:prstGeom>
        </p:spPr>
      </p:pic>
      <p:pic>
        <p:nvPicPr>
          <p:cNvPr id="5" name="5 Indsæt billede"/>
          <p:cNvPicPr>
            <a:picLocks noChangeAspect="1"/>
          </p:cNvPicPr>
          <p:nvPr/>
        </p:nvPicPr>
        <p:blipFill>
          <a:blip r:embed="rId5"/>
          <a:stretch>
            <a:fillRect/>
          </a:stretch>
        </p:blipFill>
        <p:spPr>
          <a:xfrm>
            <a:off x="6425716" y="2075087"/>
            <a:ext cx="262151" cy="256054"/>
          </a:xfrm>
          <a:prstGeom prst="rect">
            <a:avLst/>
          </a:prstGeom>
        </p:spPr>
      </p:pic>
      <p:pic>
        <p:nvPicPr>
          <p:cNvPr id="23" name="6 Beskær"/>
          <p:cNvPicPr>
            <a:picLocks noChangeAspect="1"/>
          </p:cNvPicPr>
          <p:nvPr/>
        </p:nvPicPr>
        <p:blipFill>
          <a:blip r:embed="rId6"/>
          <a:stretch>
            <a:fillRect/>
          </a:stretch>
        </p:blipFill>
        <p:spPr>
          <a:xfrm>
            <a:off x="6406348" y="2748409"/>
            <a:ext cx="337400" cy="321707"/>
          </a:xfrm>
          <a:prstGeom prst="rect">
            <a:avLst/>
          </a:prstGeom>
        </p:spPr>
      </p:pic>
      <p:pic>
        <p:nvPicPr>
          <p:cNvPr id="2" name="7 Skalér billede"/>
          <p:cNvPicPr>
            <a:picLocks noChangeAspect="1"/>
          </p:cNvPicPr>
          <p:nvPr/>
        </p:nvPicPr>
        <p:blipFill>
          <a:blip r:embed="rId7"/>
          <a:stretch>
            <a:fillRect/>
          </a:stretch>
        </p:blipFill>
        <p:spPr>
          <a:xfrm>
            <a:off x="6384053" y="3242399"/>
            <a:ext cx="359695" cy="335309"/>
          </a:xfrm>
          <a:prstGeom prst="rect">
            <a:avLst/>
          </a:prstGeom>
        </p:spPr>
      </p:pic>
    </p:spTree>
    <p:extLst>
      <p:ext uri="{BB962C8B-B14F-4D97-AF65-F5344CB8AC3E}">
        <p14:creationId xmlns:p14="http://schemas.microsoft.com/office/powerpoint/2010/main" val="2698887889"/>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Titelslide">
    <p:spTree>
      <p:nvGrpSpPr>
        <p:cNvPr id="1" name=""/>
        <p:cNvGrpSpPr/>
        <p:nvPr/>
      </p:nvGrpSpPr>
      <p:grpSpPr>
        <a:xfrm>
          <a:off x="0" y="0"/>
          <a:ext cx="0" cy="0"/>
          <a:chOff x="0" y="0"/>
          <a:chExt cx="0" cy="0"/>
        </a:xfrm>
      </p:grpSpPr>
      <p:pic>
        <p:nvPicPr>
          <p:cNvPr id="17" name="Picture Placeholder 1">
            <a:extLst>
              <a:ext uri="{FF2B5EF4-FFF2-40B4-BE49-F238E27FC236}">
                <a16:creationId xmlns:a16="http://schemas.microsoft.com/office/drawing/2014/main" id="{FA8AA478-5587-4FED-86E4-AFD9AE34B025}"/>
              </a:ext>
            </a:extLst>
          </p:cNvPr>
          <p:cNvPicPr>
            <a:picLocks noChangeAspect="1"/>
          </p:cNvPicPr>
          <p:nvPr userDrawn="1">
            <p:custDataLst>
              <p:tags r:id="rId1"/>
            </p:custDataLst>
          </p:nvPr>
        </p:nvPicPr>
        <p:blipFill rotWithShape="1">
          <a:blip r:embed="rId3"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grpSp>
        <p:nvGrpSpPr>
          <p:cNvPr id="15" name="Group 14"/>
          <p:cNvGrpSpPr/>
          <p:nvPr userDrawn="1"/>
        </p:nvGrpSpPr>
        <p:grpSpPr>
          <a:xfrm>
            <a:off x="487363" y="313618"/>
            <a:ext cx="6184409" cy="4638504"/>
            <a:chOff x="487854" y="440703"/>
            <a:chExt cx="6184409" cy="4638504"/>
          </a:xfrm>
        </p:grpSpPr>
        <p:pic>
          <p:nvPicPr>
            <p:cNvPr id="16" name="Picture 1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78101" y="440703"/>
              <a:ext cx="5794162" cy="4638504"/>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854" y="872437"/>
              <a:ext cx="720000" cy="717632"/>
            </a:xfrm>
            <a:prstGeom prst="rect">
              <a:avLst/>
            </a:prstGeom>
          </p:spPr>
        </p:pic>
      </p:grpSp>
      <p:sp>
        <p:nvSpPr>
          <p:cNvPr id="4" name="Date Placeholder 3"/>
          <p:cNvSpPr>
            <a:spLocks noGrp="1"/>
          </p:cNvSpPr>
          <p:nvPr>
            <p:ph type="dt" sz="half" idx="10"/>
          </p:nvPr>
        </p:nvSpPr>
        <p:spPr/>
        <p:txBody>
          <a:bodyPr/>
          <a:lstStyle>
            <a:lvl1pPr>
              <a:defRPr sz="100">
                <a:solidFill>
                  <a:schemeClr val="bg1"/>
                </a:solidFill>
              </a:defRPr>
            </a:lvl1pPr>
          </a:lstStyle>
          <a:p>
            <a:endParaRPr lang="en-GB" dirty="0"/>
          </a:p>
        </p:txBody>
      </p:sp>
      <p:sp>
        <p:nvSpPr>
          <p:cNvPr id="5" name="Footer Placeholder 4"/>
          <p:cNvSpPr>
            <a:spLocks noGrp="1"/>
          </p:cNvSpPr>
          <p:nvPr>
            <p:ph type="ftr" sz="quarter" idx="11"/>
          </p:nvPr>
        </p:nvSpPr>
        <p:spPr>
          <a:xfrm>
            <a:off x="1008723" y="6611581"/>
            <a:ext cx="6873007" cy="244475"/>
          </a:xfrm>
        </p:spPr>
        <p:txBody>
          <a:bodyPr/>
          <a:lstStyle>
            <a:lvl1pPr>
              <a:defRPr sz="100">
                <a:solidFill>
                  <a:schemeClr val="bg1"/>
                </a:solidFill>
              </a:defRPr>
            </a:lvl1pPr>
          </a:lstStyle>
          <a:p>
            <a:endParaRPr lang="en-GB" dirty="0"/>
          </a:p>
        </p:txBody>
      </p:sp>
      <p:sp>
        <p:nvSpPr>
          <p:cNvPr id="6" name="Slide Number Placeholder 5"/>
          <p:cNvSpPr>
            <a:spLocks noGrp="1"/>
          </p:cNvSpPr>
          <p:nvPr>
            <p:ph type="sldNum" sz="quarter" idx="12"/>
          </p:nvPr>
        </p:nvSpPr>
        <p:spPr>
          <a:xfrm>
            <a:off x="487363" y="6611581"/>
            <a:ext cx="516119" cy="244475"/>
          </a:xfrm>
        </p:spPr>
        <p:txBody>
          <a:bodyPr/>
          <a:lstStyle>
            <a:lvl1pPr>
              <a:defRPr sz="100">
                <a:solidFill>
                  <a:schemeClr val="bg1"/>
                </a:solidFill>
              </a:defRPr>
            </a:lvl1pPr>
          </a:lstStyle>
          <a:p>
            <a:fld id="{45D37B1E-C366-494F-A587-962AD9AABC83}" type="slidenum">
              <a:rPr lang="en-GB" smtClean="0"/>
              <a:pPr/>
              <a:t>‹nr.›</a:t>
            </a:fld>
            <a:endParaRPr lang="en-GB" dirty="0"/>
          </a:p>
        </p:txBody>
      </p:sp>
      <p:pic>
        <p:nvPicPr>
          <p:cNvPr id="12" name="Picture 11"/>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04000" y="6508800"/>
            <a:ext cx="1171532" cy="104771"/>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4000" y="6238800"/>
            <a:ext cx="1476321" cy="434959"/>
          </a:xfrm>
          <a:prstGeom prst="rect">
            <a:avLst/>
          </a:prstGeom>
        </p:spPr>
      </p:pic>
      <p:sp>
        <p:nvSpPr>
          <p:cNvPr id="20" name="Title 1"/>
          <p:cNvSpPr>
            <a:spLocks noGrp="1"/>
          </p:cNvSpPr>
          <p:nvPr>
            <p:ph type="ctrTitle"/>
          </p:nvPr>
        </p:nvSpPr>
        <p:spPr>
          <a:xfrm>
            <a:off x="1184910" y="1652269"/>
            <a:ext cx="5127353" cy="1770063"/>
          </a:xfrm>
        </p:spPr>
        <p:txBody>
          <a:bodyPr anchor="t" anchorCtr="0"/>
          <a:lstStyle>
            <a:lvl1pPr algn="l">
              <a:lnSpc>
                <a:spcPct val="88000"/>
              </a:lnSpc>
              <a:defRPr sz="3600">
                <a:solidFill>
                  <a:schemeClr val="accent2"/>
                </a:solidFill>
              </a:defRPr>
            </a:lvl1pPr>
          </a:lstStyle>
          <a:p>
            <a:r>
              <a:rPr lang="en-GB"/>
              <a:t>Klik for at redigere titeltypografien i masteren</a:t>
            </a:r>
            <a:endParaRPr lang="en-GB" dirty="0"/>
          </a:p>
        </p:txBody>
      </p:sp>
      <p:sp>
        <p:nvSpPr>
          <p:cNvPr id="21" name="Subtitle 2"/>
          <p:cNvSpPr>
            <a:spLocks noGrp="1"/>
          </p:cNvSpPr>
          <p:nvPr>
            <p:ph type="subTitle" idx="1" hasCustomPrompt="1"/>
          </p:nvPr>
        </p:nvSpPr>
        <p:spPr>
          <a:xfrm>
            <a:off x="1203967" y="3571558"/>
            <a:ext cx="5108296" cy="271462"/>
          </a:xfrm>
        </p:spPr>
        <p:txBody>
          <a:bodyPr anchor="b" anchorCtr="0"/>
          <a:lstStyle>
            <a:lvl1pPr marL="0" indent="0" algn="l">
              <a:buNone/>
              <a:defRPr sz="18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insert name</a:t>
            </a:r>
          </a:p>
        </p:txBody>
      </p:sp>
      <p:sp>
        <p:nvSpPr>
          <p:cNvPr id="22" name="Text Placeholder 9"/>
          <p:cNvSpPr>
            <a:spLocks noGrp="1"/>
          </p:cNvSpPr>
          <p:nvPr>
            <p:ph type="body" sz="quarter" idx="13" hasCustomPrompt="1"/>
          </p:nvPr>
        </p:nvSpPr>
        <p:spPr>
          <a:xfrm>
            <a:off x="1200726" y="3869718"/>
            <a:ext cx="5111537" cy="344805"/>
          </a:xfrm>
        </p:spPr>
        <p:txBody>
          <a:bodyPr/>
          <a:lstStyle>
            <a:lvl1pPr>
              <a:defRPr/>
            </a:lvl1pPr>
          </a:lstStyle>
          <a:p>
            <a:pPr lvl="0"/>
            <a:r>
              <a:rPr lang="en-GB" dirty="0"/>
              <a:t>Click to insert date</a:t>
            </a:r>
          </a:p>
        </p:txBody>
      </p:sp>
    </p:spTree>
    <p:extLst>
      <p:ext uri="{BB962C8B-B14F-4D97-AF65-F5344CB8AC3E}">
        <p14:creationId xmlns:p14="http://schemas.microsoft.com/office/powerpoint/2010/main" val="191991611"/>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EE998A-26C2-8C49-A208-77D56216D453}"/>
              </a:ext>
            </a:extLst>
          </p:cNvPr>
          <p:cNvSpPr>
            <a:spLocks noGrp="1"/>
          </p:cNvSpPr>
          <p:nvPr>
            <p:ph type="title" hasCustomPrompt="1"/>
          </p:nvPr>
        </p:nvSpPr>
        <p:spPr>
          <a:xfrm>
            <a:off x="443078" y="5038031"/>
            <a:ext cx="11305845" cy="710100"/>
          </a:xfrm>
        </p:spPr>
        <p:txBody>
          <a:bodyPr/>
          <a:lstStyle>
            <a:lvl1pPr algn="ctr">
              <a:defRPr/>
            </a:lvl1pPr>
          </a:lstStyle>
          <a:p>
            <a:r>
              <a:rPr lang="da-DK" dirty="0" err="1"/>
              <a:t>Leading</a:t>
            </a:r>
            <a:r>
              <a:rPr lang="da-DK" dirty="0"/>
              <a:t> </a:t>
            </a:r>
            <a:r>
              <a:rPr lang="da-DK" dirty="0" err="1"/>
              <a:t>oters</a:t>
            </a:r>
            <a:endParaRPr lang="da-DK" dirty="0"/>
          </a:p>
        </p:txBody>
      </p:sp>
    </p:spTree>
    <p:extLst>
      <p:ext uri="{BB962C8B-B14F-4D97-AF65-F5344CB8AC3E}">
        <p14:creationId xmlns:p14="http://schemas.microsoft.com/office/powerpoint/2010/main" val="151441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green">
    <p:spTree>
      <p:nvGrpSpPr>
        <p:cNvPr id="1" name=""/>
        <p:cNvGrpSpPr/>
        <p:nvPr/>
      </p:nvGrpSpPr>
      <p:grpSpPr>
        <a:xfrm>
          <a:off x="0" y="0"/>
          <a:ext cx="0" cy="0"/>
          <a:chOff x="0" y="0"/>
          <a:chExt cx="0" cy="0"/>
        </a:xfrm>
      </p:grpSpPr>
      <p:sp>
        <p:nvSpPr>
          <p:cNvPr id="8" name="Rectangle 7"/>
          <p:cNvSpPr/>
          <p:nvPr/>
        </p:nvSpPr>
        <p:spPr>
          <a:xfrm>
            <a:off x="0" y="0"/>
            <a:ext cx="12193200" cy="6858000"/>
          </a:xfrm>
          <a:prstGeom prst="rect">
            <a:avLst/>
          </a:prstGeom>
          <a:solidFill>
            <a:srgbClr val="C5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p:cNvSpPr>
            <a:spLocks noGrp="1"/>
          </p:cNvSpPr>
          <p:nvPr>
            <p:ph type="dt" sz="half" idx="10"/>
          </p:nvPr>
        </p:nvSpPr>
        <p:spPr/>
        <p:txBody>
          <a:bodyPr/>
          <a:lstStyle>
            <a:lvl1pPr>
              <a:defRPr sz="100">
                <a:solidFill>
                  <a:schemeClr val="bg1"/>
                </a:solidFill>
              </a:defRPr>
            </a:lvl1pPr>
          </a:lstStyle>
          <a:p>
            <a:endParaRPr lang="en-GB" dirty="0"/>
          </a:p>
        </p:txBody>
      </p:sp>
      <p:sp>
        <p:nvSpPr>
          <p:cNvPr id="5" name="Footer Placeholder 4"/>
          <p:cNvSpPr>
            <a:spLocks noGrp="1"/>
          </p:cNvSpPr>
          <p:nvPr>
            <p:ph type="ftr" sz="quarter" idx="11"/>
          </p:nvPr>
        </p:nvSpPr>
        <p:spPr>
          <a:xfrm>
            <a:off x="1008723" y="6611581"/>
            <a:ext cx="6873007" cy="244475"/>
          </a:xfrm>
        </p:spPr>
        <p:txBody>
          <a:bodyPr/>
          <a:lstStyle>
            <a:lvl1pPr>
              <a:defRPr sz="100">
                <a:solidFill>
                  <a:schemeClr val="bg1"/>
                </a:solidFill>
              </a:defRPr>
            </a:lvl1pPr>
          </a:lstStyle>
          <a:p>
            <a:endParaRPr lang="en-GB" dirty="0"/>
          </a:p>
        </p:txBody>
      </p:sp>
      <p:sp>
        <p:nvSpPr>
          <p:cNvPr id="6" name="Slide Number Placeholder 5"/>
          <p:cNvSpPr>
            <a:spLocks noGrp="1"/>
          </p:cNvSpPr>
          <p:nvPr>
            <p:ph type="sldNum" sz="quarter" idx="12"/>
          </p:nvPr>
        </p:nvSpPr>
        <p:spPr>
          <a:xfrm>
            <a:off x="487363" y="6611581"/>
            <a:ext cx="516119" cy="244475"/>
          </a:xfrm>
        </p:spPr>
        <p:txBody>
          <a:bodyPr/>
          <a:lstStyle>
            <a:lvl1pPr>
              <a:defRPr sz="100">
                <a:solidFill>
                  <a:schemeClr val="bg1"/>
                </a:solidFill>
              </a:defRPr>
            </a:lvl1pPr>
          </a:lstStyle>
          <a:p>
            <a:fld id="{45D37B1E-C366-494F-A587-962AD9AABC83}" type="slidenum">
              <a:rPr lang="en-GB" smtClean="0"/>
              <a:pPr/>
              <a:t>‹nr.›</a:t>
            </a:fld>
            <a:endParaRPr lang="en-GB" dirty="0"/>
          </a:p>
        </p:txBody>
      </p:sp>
      <p:grpSp>
        <p:nvGrpSpPr>
          <p:cNvPr id="2" name="Group 1"/>
          <p:cNvGrpSpPr/>
          <p:nvPr userDrawn="1"/>
        </p:nvGrpSpPr>
        <p:grpSpPr>
          <a:xfrm>
            <a:off x="504000" y="6238800"/>
            <a:ext cx="11196320" cy="434959"/>
            <a:chOff x="504000" y="6238800"/>
            <a:chExt cx="11196320" cy="434959"/>
          </a:xfrm>
        </p:grpSpPr>
        <p:pic>
          <p:nvPicPr>
            <p:cNvPr id="15" name="Picture 1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224000" y="6238800"/>
              <a:ext cx="1476320" cy="434959"/>
            </a:xfrm>
            <a:prstGeom prst="rect">
              <a:avLst/>
            </a:prstGeom>
          </p:spPr>
        </p:pic>
        <p:pic>
          <p:nvPicPr>
            <p:cNvPr id="16" name="Picture 1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04000" y="6508800"/>
              <a:ext cx="1171532" cy="104770"/>
            </a:xfrm>
            <a:prstGeom prst="rect">
              <a:avLst/>
            </a:prstGeom>
          </p:spPr>
        </p:pic>
      </p:grpSp>
      <p:sp>
        <p:nvSpPr>
          <p:cNvPr id="14" name="Title 6"/>
          <p:cNvSpPr>
            <a:spLocks noGrp="1"/>
          </p:cNvSpPr>
          <p:nvPr>
            <p:ph type="title"/>
          </p:nvPr>
        </p:nvSpPr>
        <p:spPr>
          <a:xfrm>
            <a:off x="722312" y="1763713"/>
            <a:ext cx="8104187" cy="2321343"/>
          </a:xfrm>
        </p:spPr>
        <p:txBody>
          <a:bodyPr/>
          <a:lstStyle>
            <a:lvl1pPr>
              <a:defRPr sz="5400">
                <a:solidFill>
                  <a:schemeClr val="bg1"/>
                </a:solidFill>
              </a:defRPr>
            </a:lvl1pPr>
          </a:lstStyle>
          <a:p>
            <a:r>
              <a:rPr lang="en-GB"/>
              <a:t>Klik for at redigere titeltypografien i masteren</a:t>
            </a:r>
            <a:endParaRPr lang="en-GB" dirty="0"/>
          </a:p>
        </p:txBody>
      </p:sp>
      <p:sp>
        <p:nvSpPr>
          <p:cNvPr id="17" name="Text Placeholder 9"/>
          <p:cNvSpPr>
            <a:spLocks noGrp="1"/>
          </p:cNvSpPr>
          <p:nvPr>
            <p:ph type="body" sz="quarter" idx="15" hasCustomPrompt="1"/>
          </p:nvPr>
        </p:nvSpPr>
        <p:spPr>
          <a:xfrm>
            <a:off x="722313" y="4271446"/>
            <a:ext cx="8104187" cy="298450"/>
          </a:xfrm>
        </p:spPr>
        <p:txBody>
          <a:bodyPr/>
          <a:lstStyle>
            <a:lvl1pPr>
              <a:defRPr b="1" baseline="0">
                <a:solidFill>
                  <a:schemeClr val="bg1"/>
                </a:solidFill>
              </a:defRPr>
            </a:lvl1pPr>
          </a:lstStyle>
          <a:p>
            <a:pPr lvl="0"/>
            <a:r>
              <a:rPr lang="en-GB"/>
              <a:t>Click to insert name</a:t>
            </a:r>
            <a:endParaRPr lang="en-GB" dirty="0"/>
          </a:p>
        </p:txBody>
      </p:sp>
      <p:sp>
        <p:nvSpPr>
          <p:cNvPr id="18" name="Text Placeholder 9"/>
          <p:cNvSpPr>
            <a:spLocks noGrp="1"/>
          </p:cNvSpPr>
          <p:nvPr>
            <p:ph type="body" sz="quarter" idx="16" hasCustomPrompt="1"/>
          </p:nvPr>
        </p:nvSpPr>
        <p:spPr>
          <a:xfrm>
            <a:off x="722313" y="4569158"/>
            <a:ext cx="8104187" cy="298450"/>
          </a:xfrm>
        </p:spPr>
        <p:txBody>
          <a:bodyPr/>
          <a:lstStyle>
            <a:lvl1pPr>
              <a:defRPr b="0" baseline="0">
                <a:solidFill>
                  <a:schemeClr val="bg1"/>
                </a:solidFill>
              </a:defRPr>
            </a:lvl1pPr>
          </a:lstStyle>
          <a:p>
            <a:pPr lvl="0"/>
            <a:r>
              <a:rPr lang="en-GB"/>
              <a:t>Click to insert name</a:t>
            </a:r>
            <a:endParaRPr lang="en-GB" dirty="0"/>
          </a:p>
        </p:txBody>
      </p:sp>
    </p:spTree>
    <p:extLst>
      <p:ext uri="{BB962C8B-B14F-4D97-AF65-F5344CB8AC3E}">
        <p14:creationId xmlns:p14="http://schemas.microsoft.com/office/powerpoint/2010/main" val="1414259125"/>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47F595-6690-E042-8301-D6D9CECD7728}"/>
              </a:ext>
            </a:extLst>
          </p:cNvPr>
          <p:cNvSpPr>
            <a:spLocks noGrp="1"/>
          </p:cNvSpPr>
          <p:nvPr>
            <p:ph type="title"/>
          </p:nvPr>
        </p:nvSpPr>
        <p:spPr/>
        <p:txBody>
          <a:bodyPr/>
          <a:lstStyle/>
          <a:p>
            <a:r>
              <a:rPr lang="da-DK"/>
              <a:t>Klik for at redigere i master</a:t>
            </a:r>
          </a:p>
        </p:txBody>
      </p:sp>
      <p:sp>
        <p:nvSpPr>
          <p:cNvPr id="3" name="Pladsholder til slidenummer 2">
            <a:extLst>
              <a:ext uri="{FF2B5EF4-FFF2-40B4-BE49-F238E27FC236}">
                <a16:creationId xmlns:a16="http://schemas.microsoft.com/office/drawing/2014/main" id="{E24FFD5E-E27D-D94C-92AE-763CA64BFECE}"/>
              </a:ext>
            </a:extLst>
          </p:cNvPr>
          <p:cNvSpPr>
            <a:spLocks noGrp="1"/>
          </p:cNvSpPr>
          <p:nvPr>
            <p:ph type="sldNum" sz="quarter" idx="10"/>
          </p:nvPr>
        </p:nvSpPr>
        <p:spPr/>
        <p:txBody>
          <a:bodyPr/>
          <a:lstStyle/>
          <a:p>
            <a:fld id="{7844B81C-435C-AF45-8F37-DE26924A1017}" type="slidenum">
              <a:rPr lang="da-DK" smtClean="0"/>
              <a:pPr/>
              <a:t>‹nr.›</a:t>
            </a:fld>
            <a:endParaRPr lang="da-DK"/>
          </a:p>
        </p:txBody>
      </p:sp>
      <p:sp>
        <p:nvSpPr>
          <p:cNvPr id="5" name="Pladsholder til tabel 4">
            <a:extLst>
              <a:ext uri="{FF2B5EF4-FFF2-40B4-BE49-F238E27FC236}">
                <a16:creationId xmlns:a16="http://schemas.microsoft.com/office/drawing/2014/main" id="{D7199207-0CF9-264E-B007-DA00448D63F6}"/>
              </a:ext>
            </a:extLst>
          </p:cNvPr>
          <p:cNvSpPr>
            <a:spLocks noGrp="1"/>
          </p:cNvSpPr>
          <p:nvPr>
            <p:ph type="tbl" sz="quarter" idx="11"/>
          </p:nvPr>
        </p:nvSpPr>
        <p:spPr>
          <a:xfrm>
            <a:off x="660400" y="1671638"/>
            <a:ext cx="11088078" cy="4335462"/>
          </a:xfrm>
          <a:prstGeom prst="rect">
            <a:avLst/>
          </a:prstGeom>
        </p:spPr>
        <p:txBody>
          <a:bodyPr/>
          <a:lstStyle/>
          <a:p>
            <a:endParaRPr lang="da-DK"/>
          </a:p>
        </p:txBody>
      </p:sp>
    </p:spTree>
    <p:extLst>
      <p:ext uri="{BB962C8B-B14F-4D97-AF65-F5344CB8AC3E}">
        <p14:creationId xmlns:p14="http://schemas.microsoft.com/office/powerpoint/2010/main" val="22931784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Titel og teks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87362" y="1763713"/>
            <a:ext cx="8339137" cy="4227512"/>
          </a:xfrm>
        </p:spPr>
        <p:txBody>
          <a:bodyPr/>
          <a:lstStyle/>
          <a:p>
            <a:pPr lvl="0"/>
            <a:r>
              <a:rPr lang="en-GB"/>
              <a:t>Rediger teksttypografien i masteren</a:t>
            </a:r>
          </a:p>
          <a:p>
            <a:pPr lvl="1"/>
            <a:r>
              <a:rPr lang="en-GB"/>
              <a:t>Andet niveau</a:t>
            </a:r>
          </a:p>
          <a:p>
            <a:pPr lvl="2"/>
            <a:r>
              <a:rPr lang="en-GB"/>
              <a:t>Tredje niveau</a:t>
            </a:r>
          </a:p>
          <a:p>
            <a:pPr lvl="3"/>
            <a:r>
              <a:rPr lang="en-GB"/>
              <a:t>Fjerde niveau</a:t>
            </a:r>
          </a:p>
          <a:p>
            <a:pPr lvl="4"/>
            <a:r>
              <a:rPr lang="en-GB"/>
              <a:t>Femte niveau</a:t>
            </a:r>
            <a:endParaRPr lang="en-GB" dirty="0"/>
          </a:p>
        </p:txBody>
      </p:sp>
      <p:sp>
        <p:nvSpPr>
          <p:cNvPr id="2" name="Title 1"/>
          <p:cNvSpPr>
            <a:spLocks noGrp="1"/>
          </p:cNvSpPr>
          <p:nvPr>
            <p:ph type="title"/>
          </p:nvPr>
        </p:nvSpPr>
        <p:spPr>
          <a:xfrm>
            <a:off x="465712" y="604838"/>
            <a:ext cx="8360788" cy="863235"/>
          </a:xfrm>
        </p:spPr>
        <p:txBody>
          <a:bodyPr/>
          <a:lstStyle/>
          <a:p>
            <a:r>
              <a:rPr lang="en-GB"/>
              <a:t>Klik for at redigere titeltypografien i masteren</a:t>
            </a:r>
            <a:endParaRPr lang="en-GB"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348677528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7" name="Rectangle 6"/>
          <p:cNvSpPr/>
          <p:nvPr/>
        </p:nvSpPr>
        <p:spPr>
          <a:xfrm>
            <a:off x="0" y="0"/>
            <a:ext cx="12193200" cy="6858000"/>
          </a:xfrm>
          <a:prstGeom prst="rect">
            <a:avLst/>
          </a:prstGeom>
          <a:solidFill>
            <a:srgbClr val="DBD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868584" y="0"/>
            <a:ext cx="4321016" cy="4149572"/>
          </a:xfrm>
          <a:prstGeom prst="rect">
            <a:avLst/>
          </a:prstGeom>
        </p:spPr>
      </p:pic>
      <p:sp>
        <p:nvSpPr>
          <p:cNvPr id="2" name="Title 1"/>
          <p:cNvSpPr>
            <a:spLocks noGrp="1"/>
          </p:cNvSpPr>
          <p:nvPr>
            <p:ph type="title"/>
          </p:nvPr>
        </p:nvSpPr>
        <p:spPr>
          <a:xfrm>
            <a:off x="465712" y="604838"/>
            <a:ext cx="8360788" cy="863235"/>
          </a:xfrm>
        </p:spPr>
        <p:txBody>
          <a:bodyPr/>
          <a:lstStyle/>
          <a:p>
            <a:r>
              <a:rPr lang="en-GB"/>
              <a:t>Klik for at redigere titeltypografien i masteren</a:t>
            </a:r>
            <a:endParaRPr lang="en-GB"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pPr/>
              <a:t>‹nr.›</a:t>
            </a:fld>
            <a:endParaRPr lang="en-GB" dirty="0"/>
          </a:p>
        </p:txBody>
      </p:sp>
      <p:sp>
        <p:nvSpPr>
          <p:cNvPr id="9" name="Text Placeholder 8"/>
          <p:cNvSpPr>
            <a:spLocks noGrp="1"/>
          </p:cNvSpPr>
          <p:nvPr>
            <p:ph type="body" sz="quarter" idx="13"/>
          </p:nvPr>
        </p:nvSpPr>
        <p:spPr>
          <a:xfrm>
            <a:off x="487363" y="1763713"/>
            <a:ext cx="8339137" cy="4431604"/>
          </a:xfrm>
        </p:spPr>
        <p:txBody>
          <a:bodyPr/>
          <a:lstStyle>
            <a:lvl1pPr>
              <a:lnSpc>
                <a:spcPct val="83000"/>
              </a:lnSpc>
              <a:spcBef>
                <a:spcPts val="1800"/>
              </a:spcBef>
              <a:buNone/>
              <a:defRPr/>
            </a:lvl1pPr>
            <a:lvl2pPr>
              <a:lnSpc>
                <a:spcPct val="83000"/>
              </a:lnSpc>
              <a:spcAft>
                <a:spcPts val="0"/>
              </a:spcAft>
              <a:defRPr/>
            </a:lvl2pPr>
            <a:lvl3pPr>
              <a:lnSpc>
                <a:spcPct val="83000"/>
              </a:lnSpc>
              <a:spcAft>
                <a:spcPts val="0"/>
              </a:spcAft>
              <a:defRPr/>
            </a:lvl3pPr>
            <a:lvl4pPr>
              <a:lnSpc>
                <a:spcPct val="83000"/>
              </a:lnSpc>
              <a:spcAft>
                <a:spcPts val="0"/>
              </a:spcAft>
              <a:defRPr/>
            </a:lvl4pPr>
            <a:lvl5pPr>
              <a:lnSpc>
                <a:spcPct val="83000"/>
              </a:lnSpc>
              <a:spcAft>
                <a:spcPts val="0"/>
              </a:spcAft>
              <a:defRPr/>
            </a:lvl5pPr>
            <a:lvl6pPr>
              <a:lnSpc>
                <a:spcPct val="83000"/>
              </a:lnSpc>
              <a:spcAft>
                <a:spcPts val="0"/>
              </a:spcAft>
              <a:defRPr/>
            </a:lvl6pPr>
            <a:lvl7pPr>
              <a:lnSpc>
                <a:spcPct val="83000"/>
              </a:lnSpc>
              <a:spcAft>
                <a:spcPts val="0"/>
              </a:spcAft>
              <a:defRPr/>
            </a:lvl7pPr>
            <a:lvl8pPr>
              <a:lnSpc>
                <a:spcPct val="83000"/>
              </a:lnSpc>
              <a:spcAft>
                <a:spcPts val="0"/>
              </a:spcAft>
              <a:defRPr/>
            </a:lvl8pPr>
            <a:lvl9pPr>
              <a:lnSpc>
                <a:spcPct val="83000"/>
              </a:lnSpc>
              <a:spcAft>
                <a:spcPts val="0"/>
              </a:spcAft>
              <a:defRPr/>
            </a:lvl9pPr>
          </a:lstStyle>
          <a:p>
            <a:pPr lvl="0"/>
            <a:r>
              <a:rPr lang="en-GB"/>
              <a:t>Rediger teksttypografien i masteren</a:t>
            </a:r>
          </a:p>
          <a:p>
            <a:pPr lvl="1"/>
            <a:r>
              <a:rPr lang="en-GB"/>
              <a:t>Andet niveau</a:t>
            </a:r>
          </a:p>
          <a:p>
            <a:pPr lvl="2"/>
            <a:r>
              <a:rPr lang="en-GB"/>
              <a:t>Tredje niveau</a:t>
            </a:r>
          </a:p>
          <a:p>
            <a:pPr lvl="3"/>
            <a:r>
              <a:rPr lang="en-GB"/>
              <a:t>Fjerde niveau</a:t>
            </a:r>
          </a:p>
          <a:p>
            <a:pPr lvl="4"/>
            <a:r>
              <a:rPr lang="en-GB"/>
              <a:t>Femte niveau</a:t>
            </a:r>
            <a:endParaRPr lang="en-GB"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224000" y="6238800"/>
            <a:ext cx="1476320" cy="434959"/>
          </a:xfrm>
          <a:prstGeom prst="rect">
            <a:avLst/>
          </a:prstGeom>
        </p:spPr>
      </p:pic>
    </p:spTree>
    <p:extLst>
      <p:ext uri="{BB962C8B-B14F-4D97-AF65-F5344CB8AC3E}">
        <p14:creationId xmlns:p14="http://schemas.microsoft.com/office/powerpoint/2010/main" val="294144390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ter, green A">
    <p:spTree>
      <p:nvGrpSpPr>
        <p:cNvPr id="1" name=""/>
        <p:cNvGrpSpPr/>
        <p:nvPr/>
      </p:nvGrpSpPr>
      <p:grpSpPr>
        <a:xfrm>
          <a:off x="0" y="0"/>
          <a:ext cx="0" cy="0"/>
          <a:chOff x="0" y="0"/>
          <a:chExt cx="0" cy="0"/>
        </a:xfrm>
      </p:grpSpPr>
      <p:sp>
        <p:nvSpPr>
          <p:cNvPr id="7" name="Rectangle 6"/>
          <p:cNvSpPr/>
          <p:nvPr/>
        </p:nvSpPr>
        <p:spPr>
          <a:xfrm>
            <a:off x="0" y="0"/>
            <a:ext cx="12193200" cy="6858000"/>
          </a:xfrm>
          <a:prstGeom prst="rect">
            <a:avLst/>
          </a:prstGeom>
          <a:solidFill>
            <a:srgbClr val="C5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868584" y="0"/>
            <a:ext cx="4321016" cy="4149572"/>
          </a:xfrm>
          <a:prstGeom prst="rect">
            <a:avLst/>
          </a:prstGeom>
        </p:spPr>
      </p:pic>
      <p:sp>
        <p:nvSpPr>
          <p:cNvPr id="2" name="Title 1"/>
          <p:cNvSpPr>
            <a:spLocks noGrp="1"/>
          </p:cNvSpPr>
          <p:nvPr>
            <p:ph type="title"/>
          </p:nvPr>
        </p:nvSpPr>
        <p:spPr>
          <a:xfrm>
            <a:off x="1181498" y="1645088"/>
            <a:ext cx="7645002" cy="2142687"/>
          </a:xfrm>
        </p:spPr>
        <p:txBody>
          <a:bodyPr/>
          <a:lstStyle>
            <a:lvl1pPr>
              <a:lnSpc>
                <a:spcPct val="88000"/>
              </a:lnSpc>
              <a:defRPr sz="3600">
                <a:solidFill>
                  <a:schemeClr val="bg1"/>
                </a:solidFill>
              </a:defRPr>
            </a:lvl1pPr>
          </a:lstStyle>
          <a:p>
            <a:r>
              <a:rPr lang="en-GB"/>
              <a:t>Klik for at redigere titeltypografien i masteren</a:t>
            </a:r>
            <a:endParaRPr lang="en-GB" dirty="0"/>
          </a:p>
        </p:txBody>
      </p:sp>
      <p:sp>
        <p:nvSpPr>
          <p:cNvPr id="3" name="Date Placeholder 2"/>
          <p:cNvSpPr>
            <a:spLocks noGrp="1"/>
          </p:cNvSpPr>
          <p:nvPr>
            <p:ph type="dt" sz="half" idx="10"/>
          </p:nvPr>
        </p:nvSpPr>
        <p:spPr>
          <a:xfrm>
            <a:off x="487364" y="225427"/>
            <a:ext cx="7381220" cy="365125"/>
          </a:xfrm>
        </p:spPr>
        <p:txBody>
          <a:bodyPr/>
          <a:lstStyle>
            <a:lvl1pPr>
              <a:defRPr>
                <a:solidFill>
                  <a:srgbClr val="C5DA00"/>
                </a:solidFill>
              </a:defRPr>
            </a:lvl1pPr>
          </a:lstStyle>
          <a:p>
            <a:endParaRPr lang="en-GB" dirty="0"/>
          </a:p>
        </p:txBody>
      </p:sp>
      <p:sp>
        <p:nvSpPr>
          <p:cNvPr id="4" name="Footer Placeholder 3"/>
          <p:cNvSpPr>
            <a:spLocks noGrp="1"/>
          </p:cNvSpPr>
          <p:nvPr>
            <p:ph type="ftr" sz="quarter" idx="11"/>
          </p:nvPr>
        </p:nvSpPr>
        <p:spPr/>
        <p:txBody>
          <a:bodyPr/>
          <a:lstStyle>
            <a:lvl1pPr>
              <a:defRPr>
                <a:solidFill>
                  <a:srgbClr val="C5DA00"/>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rgbClr val="C5DA00"/>
                </a:solidFill>
              </a:defRPr>
            </a:lvl1pPr>
          </a:lstStyle>
          <a:p>
            <a:fld id="{45D37B1E-C366-494F-A587-962AD9AABC83}" type="slidenum">
              <a:rPr lang="en-GB" smtClean="0"/>
              <a:pPr/>
              <a:t>‹nr.›</a:t>
            </a:fld>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4000" y="6238800"/>
            <a:ext cx="1476321" cy="434959"/>
          </a:xfrm>
          <a:prstGeom prst="rect">
            <a:avLst/>
          </a:prstGeom>
        </p:spPr>
      </p:pic>
    </p:spTree>
    <p:extLst>
      <p:ext uri="{BB962C8B-B14F-4D97-AF65-F5344CB8AC3E}">
        <p14:creationId xmlns:p14="http://schemas.microsoft.com/office/powerpoint/2010/main" val="358253469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pter, green B">
    <p:spTree>
      <p:nvGrpSpPr>
        <p:cNvPr id="1" name=""/>
        <p:cNvGrpSpPr/>
        <p:nvPr/>
      </p:nvGrpSpPr>
      <p:grpSpPr>
        <a:xfrm>
          <a:off x="0" y="0"/>
          <a:ext cx="0" cy="0"/>
          <a:chOff x="0" y="0"/>
          <a:chExt cx="0" cy="0"/>
        </a:xfrm>
      </p:grpSpPr>
      <p:sp>
        <p:nvSpPr>
          <p:cNvPr id="7" name="Rectangle 6"/>
          <p:cNvSpPr/>
          <p:nvPr/>
        </p:nvSpPr>
        <p:spPr>
          <a:xfrm>
            <a:off x="0" y="0"/>
            <a:ext cx="12193200" cy="6858000"/>
          </a:xfrm>
          <a:prstGeom prst="rect">
            <a:avLst/>
          </a:prstGeom>
          <a:solidFill>
            <a:srgbClr val="C5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solidFill>
            </a:endParaRPr>
          </a:p>
        </p:txBody>
      </p:sp>
      <p:pic>
        <p:nvPicPr>
          <p:cNvPr id="14" name="Picture 1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868584" y="0"/>
            <a:ext cx="4321016" cy="4149572"/>
          </a:xfrm>
          <a:prstGeom prst="rect">
            <a:avLst/>
          </a:prstGeom>
        </p:spPr>
      </p:pic>
      <p:sp>
        <p:nvSpPr>
          <p:cNvPr id="2" name="Title 1"/>
          <p:cNvSpPr>
            <a:spLocks noGrp="1"/>
          </p:cNvSpPr>
          <p:nvPr>
            <p:ph type="title"/>
          </p:nvPr>
        </p:nvSpPr>
        <p:spPr>
          <a:xfrm>
            <a:off x="1181498" y="1645088"/>
            <a:ext cx="7645002" cy="2142687"/>
          </a:xfrm>
        </p:spPr>
        <p:txBody>
          <a:bodyPr/>
          <a:lstStyle>
            <a:lvl1pPr>
              <a:lnSpc>
                <a:spcPct val="88000"/>
              </a:lnSpc>
              <a:defRPr sz="3600">
                <a:solidFill>
                  <a:schemeClr val="accent2"/>
                </a:solidFill>
              </a:defRPr>
            </a:lvl1pPr>
          </a:lstStyle>
          <a:p>
            <a:r>
              <a:rPr lang="en-GB"/>
              <a:t>Klik for at redigere titeltypografien i masteren</a:t>
            </a:r>
            <a:endParaRPr lang="en-GB" dirty="0"/>
          </a:p>
        </p:txBody>
      </p:sp>
      <p:sp>
        <p:nvSpPr>
          <p:cNvPr id="3" name="Date Placeholder 2"/>
          <p:cNvSpPr>
            <a:spLocks noGrp="1"/>
          </p:cNvSpPr>
          <p:nvPr>
            <p:ph type="dt" sz="half" idx="10"/>
          </p:nvPr>
        </p:nvSpPr>
        <p:spPr>
          <a:xfrm>
            <a:off x="487364" y="225427"/>
            <a:ext cx="7381220" cy="365125"/>
          </a:xfrm>
        </p:spPr>
        <p:txBody>
          <a:bodyPr/>
          <a:lstStyle>
            <a:lvl1pPr>
              <a:defRPr>
                <a:solidFill>
                  <a:schemeClr val="accent2"/>
                </a:solidFill>
              </a:defRPr>
            </a:lvl1pPr>
          </a:lstStyle>
          <a:p>
            <a:endParaRPr lang="en-GB" dirty="0"/>
          </a:p>
        </p:txBody>
      </p:sp>
      <p:sp>
        <p:nvSpPr>
          <p:cNvPr id="4" name="Footer Placeholder 3"/>
          <p:cNvSpPr>
            <a:spLocks noGrp="1"/>
          </p:cNvSpPr>
          <p:nvPr>
            <p:ph type="ftr" sz="quarter" idx="11"/>
          </p:nvPr>
        </p:nvSpPr>
        <p:spPr/>
        <p:txBody>
          <a:bodyPr/>
          <a:lstStyle>
            <a:lvl1pPr>
              <a:defRPr>
                <a:solidFill>
                  <a:schemeClr val="accent2"/>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chemeClr val="accent2"/>
                </a:solidFill>
              </a:defRPr>
            </a:lvl1pPr>
          </a:lstStyle>
          <a:p>
            <a:fld id="{45D37B1E-C366-494F-A587-962AD9AABC83}" type="slidenum">
              <a:rPr lang="en-GB" smtClean="0"/>
              <a:pPr/>
              <a:t>‹nr.›</a:t>
            </a:fld>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4000" y="6238800"/>
            <a:ext cx="1476321" cy="434959"/>
          </a:xfrm>
          <a:prstGeom prst="rect">
            <a:avLst/>
          </a:prstGeom>
        </p:spPr>
      </p:pic>
    </p:spTree>
    <p:extLst>
      <p:ext uri="{BB962C8B-B14F-4D97-AF65-F5344CB8AC3E}">
        <p14:creationId xmlns:p14="http://schemas.microsoft.com/office/powerpoint/2010/main" val="235112037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2.xml"/><Relationship Id="rId50"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oleObject" Target="../embeddings/oleObject1.bin"/><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2.xml"/><Relationship Id="rId26" Type="http://schemas.openxmlformats.org/officeDocument/2006/relationships/image" Target="../media/image1.emf"/><Relationship Id="rId3" Type="http://schemas.openxmlformats.org/officeDocument/2006/relationships/slideLayout" Target="../slideLayouts/slideLayout47.xml"/><Relationship Id="rId21" Type="http://schemas.openxmlformats.org/officeDocument/2006/relationships/tags" Target="../tags/tag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oleObject" Target="../embeddings/oleObject2.bin"/><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tags" Target="../tags/tag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tags" Target="../tags/tag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ags" Target="../tags/tag7.xml"/><Relationship Id="rId10" Type="http://schemas.openxmlformats.org/officeDocument/2006/relationships/slideLayout" Target="../slideLayouts/slideLayout54.xml"/><Relationship Id="rId19" Type="http://schemas.openxmlformats.org/officeDocument/2006/relationships/vmlDrawing" Target="../drawings/vmlDrawing2.v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47"/>
            </p:custDataLst>
            <p:extLst>
              <p:ext uri="{D42A27DB-BD31-4B8C-83A1-F6EECF244321}">
                <p14:modId xmlns:p14="http://schemas.microsoft.com/office/powerpoint/2010/main" val="22489737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6" name="think-cell Slide" r:id="rId48" imgW="353" imgH="353" progId="TCLayout.ActiveDocument.1">
                  <p:embed/>
                </p:oleObj>
              </mc:Choice>
              <mc:Fallback>
                <p:oleObj name="think-cell Slide" r:id="rId48" imgW="353" imgH="353" progId="TCLayout.ActiveDocument.1">
                  <p:embed/>
                  <p:pic>
                    <p:nvPicPr>
                      <p:cNvPr id="7" name="Object 6" hidden="1"/>
                      <p:cNvPicPr/>
                      <p:nvPr/>
                    </p:nvPicPr>
                    <p:blipFill>
                      <a:blip r:embed="rId49"/>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65712" y="604838"/>
            <a:ext cx="8360788" cy="863235"/>
          </a:xfrm>
          <a:prstGeom prst="rect">
            <a:avLst/>
          </a:prstGeom>
        </p:spPr>
        <p:txBody>
          <a:bodyPr vert="horz" lIns="0" tIns="0" rIns="0" bIns="0" rtlCol="0" anchor="t" anchorCtr="0">
            <a:noAutofit/>
          </a:bodyPr>
          <a:lstStyle/>
          <a:p>
            <a:r>
              <a:rPr lang="en-GB"/>
              <a:t>Klik for at redigere titeltypografien i masteren</a:t>
            </a:r>
            <a:endParaRPr lang="en-GB" dirty="0"/>
          </a:p>
        </p:txBody>
      </p:sp>
      <p:sp>
        <p:nvSpPr>
          <p:cNvPr id="3" name="Text Placeholder 2"/>
          <p:cNvSpPr>
            <a:spLocks noGrp="1"/>
          </p:cNvSpPr>
          <p:nvPr>
            <p:ph type="body" idx="1"/>
          </p:nvPr>
        </p:nvSpPr>
        <p:spPr>
          <a:xfrm>
            <a:off x="487361" y="1763713"/>
            <a:ext cx="11217600" cy="4227512"/>
          </a:xfrm>
          <a:prstGeom prst="rect">
            <a:avLst/>
          </a:prstGeom>
        </p:spPr>
        <p:txBody>
          <a:bodyPr vert="horz" lIns="0" tIns="0" rIns="0" bIns="0" rtlCol="0">
            <a:no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9116238" y="225427"/>
            <a:ext cx="2584141" cy="365125"/>
          </a:xfrm>
          <a:prstGeom prst="rect">
            <a:avLst/>
          </a:prstGeom>
        </p:spPr>
        <p:txBody>
          <a:bodyPr vert="horz" lIns="0" tIns="0" rIns="0" bIns="0" rtlCol="0" anchor="t" anchorCtr="0">
            <a:noAutofit/>
          </a:bodyPr>
          <a:lstStyle>
            <a:lvl1pPr algn="r">
              <a:defRPr sz="800">
                <a:solidFill>
                  <a:schemeClr val="accent2"/>
                </a:solidFill>
              </a:defRPr>
            </a:lvl1pPr>
          </a:lstStyle>
          <a:p>
            <a:endParaRPr lang="en-GB" dirty="0"/>
          </a:p>
        </p:txBody>
      </p:sp>
      <p:sp>
        <p:nvSpPr>
          <p:cNvPr id="5" name="Footer Placeholder 4"/>
          <p:cNvSpPr>
            <a:spLocks noGrp="1"/>
          </p:cNvSpPr>
          <p:nvPr>
            <p:ph type="ftr" sz="quarter" idx="3"/>
          </p:nvPr>
        </p:nvSpPr>
        <p:spPr>
          <a:xfrm>
            <a:off x="1008724" y="6508841"/>
            <a:ext cx="6857340" cy="244475"/>
          </a:xfrm>
          <a:prstGeom prst="rect">
            <a:avLst/>
          </a:prstGeom>
        </p:spPr>
        <p:txBody>
          <a:bodyPr vert="horz" lIns="0" tIns="0" rIns="0" bIns="0" rtlCol="0" anchor="t" anchorCtr="0">
            <a:noAutofit/>
          </a:bodyPr>
          <a:lstStyle>
            <a:lvl1pPr algn="l">
              <a:defRPr sz="800">
                <a:solidFill>
                  <a:schemeClr val="accent2"/>
                </a:solidFill>
              </a:defRPr>
            </a:lvl1pPr>
          </a:lstStyle>
          <a:p>
            <a:endParaRPr lang="en-GB" dirty="0"/>
          </a:p>
        </p:txBody>
      </p:sp>
      <p:sp>
        <p:nvSpPr>
          <p:cNvPr id="6" name="Slide Number Placeholder 5"/>
          <p:cNvSpPr>
            <a:spLocks noGrp="1"/>
          </p:cNvSpPr>
          <p:nvPr>
            <p:ph type="sldNum" sz="quarter" idx="4"/>
          </p:nvPr>
        </p:nvSpPr>
        <p:spPr>
          <a:xfrm>
            <a:off x="487363" y="6508841"/>
            <a:ext cx="516119" cy="244475"/>
          </a:xfrm>
          <a:prstGeom prst="rect">
            <a:avLst/>
          </a:prstGeom>
        </p:spPr>
        <p:txBody>
          <a:bodyPr vert="horz" lIns="0" tIns="0" rIns="0" bIns="0" rtlCol="0" anchor="t" anchorCtr="0">
            <a:noAutofit/>
          </a:bodyPr>
          <a:lstStyle>
            <a:lvl1pPr algn="l">
              <a:defRPr sz="800">
                <a:solidFill>
                  <a:schemeClr val="accent2"/>
                </a:solidFill>
              </a:defRPr>
            </a:lvl1pPr>
          </a:lstStyle>
          <a:p>
            <a:fld id="{45D37B1E-C366-494F-A587-962AD9AABC83}" type="slidenum">
              <a:rPr lang="en-GB" smtClean="0"/>
              <a:pPr/>
              <a:t>‹nr.›</a:t>
            </a:fld>
            <a:endParaRPr lang="en-GB" dirty="0"/>
          </a:p>
        </p:txBody>
      </p:sp>
      <p:pic>
        <p:nvPicPr>
          <p:cNvPr id="9" name="Picture 8"/>
          <p:cNvPicPr>
            <a:picLocks noChangeAspect="1"/>
          </p:cNvPicPr>
          <p:nvPr/>
        </p:nvPicPr>
        <p:blipFill>
          <a:blip r:embed="rId50" cstate="screen">
            <a:extLst>
              <a:ext uri="{28A0092B-C50C-407E-A947-70E740481C1C}">
                <a14:useLocalDpi xmlns:a14="http://schemas.microsoft.com/office/drawing/2010/main" val="0"/>
              </a:ext>
            </a:extLst>
          </a:blip>
          <a:stretch>
            <a:fillRect/>
          </a:stretch>
        </p:blipFill>
        <p:spPr>
          <a:xfrm>
            <a:off x="10224000" y="6238800"/>
            <a:ext cx="1476320" cy="434959"/>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886" r:id="rId1"/>
    <p:sldLayoutId id="2147483839" r:id="rId2"/>
    <p:sldLayoutId id="2147483840" r:id="rId3"/>
    <p:sldLayoutId id="2147483887" r:id="rId4"/>
    <p:sldLayoutId id="2147483888" r:id="rId5"/>
    <p:sldLayoutId id="2147483889" r:id="rId6"/>
    <p:sldLayoutId id="2147483843" r:id="rId7"/>
    <p:sldLayoutId id="2147483844" r:id="rId8"/>
    <p:sldLayoutId id="2147483890"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 id="2147483860" r:id="rId25"/>
    <p:sldLayoutId id="2147483861" r:id="rId26"/>
    <p:sldLayoutId id="2147483862" r:id="rId27"/>
    <p:sldLayoutId id="2147483863" r:id="rId28"/>
    <p:sldLayoutId id="2147483864" r:id="rId29"/>
    <p:sldLayoutId id="2147483865" r:id="rId30"/>
    <p:sldLayoutId id="2147483866" r:id="rId31"/>
    <p:sldLayoutId id="2147483867" r:id="rId32"/>
    <p:sldLayoutId id="2147483868" r:id="rId33"/>
    <p:sldLayoutId id="2147483869" r:id="rId34"/>
    <p:sldLayoutId id="2147483870" r:id="rId35"/>
    <p:sldLayoutId id="2147483871" r:id="rId36"/>
    <p:sldLayoutId id="2147483872" r:id="rId37"/>
    <p:sldLayoutId id="2147483873" r:id="rId38"/>
    <p:sldLayoutId id="2147483874" r:id="rId39"/>
    <p:sldLayoutId id="2147483875" r:id="rId40"/>
    <p:sldLayoutId id="2147483876" r:id="rId41"/>
    <p:sldLayoutId id="2147483891" r:id="rId42"/>
    <p:sldLayoutId id="2147483892" r:id="rId43"/>
    <p:sldLayoutId id="2147483894" r:id="rId44"/>
  </p:sldLayoutIdLst>
  <p:hf sldNum="0" hdr="0" ftr="0" dt="0"/>
  <p:txStyles>
    <p:titleStyle>
      <a:lvl1pPr algn="l" defTabSz="914400" rtl="0" eaLnBrk="1" latinLnBrk="0" hangingPunct="1">
        <a:lnSpc>
          <a:spcPct val="89000"/>
        </a:lnSpc>
        <a:spcBef>
          <a:spcPct val="0"/>
        </a:spcBef>
        <a:buNone/>
        <a:defRPr sz="3000" b="1" kern="1200">
          <a:solidFill>
            <a:schemeClr val="accent2"/>
          </a:solidFill>
          <a:latin typeface="+mj-lt"/>
          <a:ea typeface="+mj-ea"/>
          <a:cs typeface="+mj-cs"/>
        </a:defRPr>
      </a:lvl1pPr>
    </p:titleStyle>
    <p:bodyStyle>
      <a:lvl1pPr marL="0" indent="0" algn="l" defTabSz="914400" rtl="0" eaLnBrk="1" latinLnBrk="0" hangingPunct="1">
        <a:lnSpc>
          <a:spcPct val="97000"/>
        </a:lnSpc>
        <a:spcBef>
          <a:spcPts val="0"/>
        </a:spcBef>
        <a:spcAft>
          <a:spcPts val="1000"/>
        </a:spcAft>
        <a:buFont typeface="Arial" panose="020B0604020202020204" pitchFamily="34" charset="0"/>
        <a:buChar char="​"/>
        <a:defRPr sz="1800" kern="1200">
          <a:solidFill>
            <a:schemeClr val="accent2"/>
          </a:solidFill>
          <a:latin typeface="+mn-lt"/>
          <a:ea typeface="+mn-ea"/>
          <a:cs typeface="+mn-cs"/>
        </a:defRPr>
      </a:lvl1pPr>
      <a:lvl2pPr marL="0" indent="0" algn="l" defTabSz="914400" rtl="0" eaLnBrk="1" latinLnBrk="0" hangingPunct="1">
        <a:lnSpc>
          <a:spcPct val="97000"/>
        </a:lnSpc>
        <a:spcBef>
          <a:spcPts val="0"/>
        </a:spcBef>
        <a:spcAft>
          <a:spcPts val="0"/>
        </a:spcAft>
        <a:buFont typeface="Arial" panose="020B0604020202020204" pitchFamily="34" charset="0"/>
        <a:buChar char="​"/>
        <a:defRPr sz="1800" b="1" kern="1200">
          <a:solidFill>
            <a:schemeClr val="accent2"/>
          </a:solidFill>
          <a:latin typeface="+mn-lt"/>
          <a:ea typeface="+mn-ea"/>
          <a:cs typeface="+mn-cs"/>
        </a:defRPr>
      </a:lvl2pPr>
      <a:lvl3pPr marL="190800" indent="-190800" algn="l" defTabSz="914400" rtl="0" eaLnBrk="1" latinLnBrk="0" hangingPunct="1">
        <a:lnSpc>
          <a:spcPct val="97000"/>
        </a:lnSpc>
        <a:spcBef>
          <a:spcPts val="0"/>
        </a:spcBef>
        <a:spcAft>
          <a:spcPts val="1000"/>
        </a:spcAft>
        <a:buFont typeface="Arial" panose="020B0604020202020204" pitchFamily="34" charset="0"/>
        <a:buChar char="•"/>
        <a:defRPr sz="1800" kern="1200">
          <a:solidFill>
            <a:schemeClr val="accent2"/>
          </a:solidFill>
          <a:latin typeface="+mn-lt"/>
          <a:ea typeface="+mn-ea"/>
          <a:cs typeface="+mn-cs"/>
        </a:defRPr>
      </a:lvl3pPr>
      <a:lvl4pPr marL="378000" indent="-176400" algn="l" defTabSz="914400" rtl="0" eaLnBrk="1" latinLnBrk="0" hangingPunct="1">
        <a:lnSpc>
          <a:spcPct val="100000"/>
        </a:lnSpc>
        <a:spcBef>
          <a:spcPts val="0"/>
        </a:spcBef>
        <a:spcAft>
          <a:spcPts val="1000"/>
        </a:spcAft>
        <a:buFont typeface="Arial" panose="020B0604020202020204" pitchFamily="34" charset="0"/>
        <a:buChar char="•"/>
        <a:defRPr sz="1600" kern="1200">
          <a:solidFill>
            <a:schemeClr val="accent2"/>
          </a:solidFill>
          <a:latin typeface="+mn-lt"/>
          <a:ea typeface="+mn-ea"/>
          <a:cs typeface="+mn-cs"/>
        </a:defRPr>
      </a:lvl4pPr>
      <a:lvl5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accent2"/>
          </a:solidFill>
          <a:latin typeface="+mn-lt"/>
          <a:ea typeface="+mn-ea"/>
          <a:cs typeface="+mn-cs"/>
        </a:defRPr>
      </a:lvl5pPr>
      <a:lvl6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6pPr>
      <a:lvl7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7pPr>
      <a:lvl8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8pPr>
      <a:lvl9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20"/>
            </p:custDataLst>
          </p:nvPr>
        </p:nvSpPr>
        <p:spPr>
          <a:xfrm>
            <a:off x="427121" y="617429"/>
            <a:ext cx="11332879" cy="352456"/>
          </a:xfrm>
          <a:prstGeom prst="rect">
            <a:avLst/>
          </a:prstGeom>
        </p:spPr>
        <p:txBody>
          <a:bodyPr vert="horz" lIns="0" tIns="0" rIns="0" bIns="0" rtlCol="0" anchor="t" anchorCtr="0">
            <a:noAutofit/>
          </a:bodyPr>
          <a:lstStyle/>
          <a:p>
            <a:endParaRPr lang="en-GB" dirty="0"/>
          </a:p>
        </p:txBody>
      </p:sp>
      <p:sp>
        <p:nvSpPr>
          <p:cNvPr id="3" name="Text Placeholder 2"/>
          <p:cNvSpPr>
            <a:spLocks noGrp="1"/>
          </p:cNvSpPr>
          <p:nvPr>
            <p:ph type="body" idx="1"/>
            <p:custDataLst>
              <p:tags r:id="rId21"/>
            </p:custDataLst>
          </p:nvPr>
        </p:nvSpPr>
        <p:spPr>
          <a:xfrm>
            <a:off x="427121" y="2051999"/>
            <a:ext cx="11332879" cy="3761999"/>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_DateCustomA"/>
          <p:cNvSpPr>
            <a:spLocks noGrp="1"/>
          </p:cNvSpPr>
          <p:nvPr>
            <p:ph type="dt" sz="half" idx="2"/>
          </p:nvPr>
        </p:nvSpPr>
        <p:spPr>
          <a:xfrm>
            <a:off x="0" y="7219218"/>
            <a:ext cx="2401755" cy="180000"/>
          </a:xfrm>
          <a:prstGeom prst="rect">
            <a:avLst/>
          </a:prstGeom>
        </p:spPr>
        <p:txBody>
          <a:bodyPr vert="horz" lIns="0" tIns="0" rIns="0" bIns="0" rtlCol="0" anchor="b" anchorCtr="0"/>
          <a:lstStyle>
            <a:lvl1pPr algn="l">
              <a:defRPr sz="1000">
                <a:solidFill>
                  <a:schemeClr val="tx1">
                    <a:lumMod val="50000"/>
                    <a:lumOff val="50000"/>
                  </a:schemeClr>
                </a:solidFill>
              </a:defRPr>
            </a:lvl1pPr>
          </a:lstStyle>
          <a:p>
            <a:endParaRPr lang="en-GB" dirty="0"/>
          </a:p>
        </p:txBody>
      </p:sp>
      <p:sp>
        <p:nvSpPr>
          <p:cNvPr id="5" name="FLD_PresentationTitle"/>
          <p:cNvSpPr>
            <a:spLocks noGrp="1"/>
          </p:cNvSpPr>
          <p:nvPr>
            <p:ph type="ftr" sz="quarter" idx="3"/>
            <p:custDataLst>
              <p:tags r:id="rId22"/>
            </p:custDataLst>
          </p:nvPr>
        </p:nvSpPr>
        <p:spPr>
          <a:xfrm>
            <a:off x="9171708" y="6387715"/>
            <a:ext cx="2588291" cy="113351"/>
          </a:xfrm>
          <a:prstGeom prst="rect">
            <a:avLst/>
          </a:prstGeom>
        </p:spPr>
        <p:txBody>
          <a:bodyPr vert="horz" lIns="0" tIns="0" rIns="0" bIns="0" rtlCol="0" anchor="b" anchorCtr="0"/>
          <a:lstStyle>
            <a:lvl1pPr marL="0" indent="0" algn="r">
              <a:buNone/>
              <a:defRPr sz="5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endParaRPr lang="en-GB" dirty="0"/>
          </a:p>
        </p:txBody>
      </p:sp>
      <p:sp>
        <p:nvSpPr>
          <p:cNvPr id="6" name="Slide Number Placeholder 5"/>
          <p:cNvSpPr>
            <a:spLocks noGrp="1"/>
          </p:cNvSpPr>
          <p:nvPr>
            <p:ph type="sldNum" sz="quarter" idx="4"/>
            <p:custDataLst>
              <p:tags r:id="rId23"/>
            </p:custDataLst>
          </p:nvPr>
        </p:nvSpPr>
        <p:spPr>
          <a:xfrm>
            <a:off x="9171709" y="6501066"/>
            <a:ext cx="2588291" cy="113351"/>
          </a:xfrm>
          <a:prstGeom prst="rect">
            <a:avLst/>
          </a:prstGeom>
        </p:spPr>
        <p:txBody>
          <a:bodyPr vert="horz" lIns="0" tIns="0" rIns="0" bIns="0" rtlCol="0" anchor="b" anchorCtr="0"/>
          <a:lstStyle>
            <a:lvl1pPr marL="0" indent="0" algn="r">
              <a:buNone/>
              <a:defRPr sz="5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45D37B1E-C366-494F-A587-962AD9AABC83}" type="slidenum">
              <a:rPr lang="en-GB" smtClean="0"/>
              <a:pPr/>
              <a:t>‹nr.›</a:t>
            </a:fld>
            <a:endParaRPr lang="en-GB" dirty="0"/>
          </a:p>
        </p:txBody>
      </p:sp>
      <p:sp>
        <p:nvSpPr>
          <p:cNvPr id="16" name="Freeform 5">
            <a:extLst>
              <a:ext uri="{FF2B5EF4-FFF2-40B4-BE49-F238E27FC236}">
                <a16:creationId xmlns:a16="http://schemas.microsoft.com/office/drawing/2014/main" id="{09A0974A-8F5C-4FD4-9E38-7D5A997486A5}"/>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F0E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Line 6">
            <a:extLst>
              <a:ext uri="{FF2B5EF4-FFF2-40B4-BE49-F238E27FC236}">
                <a16:creationId xmlns:a16="http://schemas.microsoft.com/office/drawing/2014/main" id="{B3C8D39D-F11E-4185-A47B-8AC40BA1A324}"/>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F0C239E8-9311-4B2C-A349-76443C49A633}"/>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0030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Line 8">
            <a:extLst>
              <a:ext uri="{FF2B5EF4-FFF2-40B4-BE49-F238E27FC236}">
                <a16:creationId xmlns:a16="http://schemas.microsoft.com/office/drawing/2014/main" id="{CC4BACEA-3C6F-4AEA-ACDA-9297B63E3C7D}"/>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2" name="Object 11" hidden="1"/>
          <p:cNvGraphicFramePr>
            <a:graphicFrameLocks noChangeAspect="1"/>
          </p:cNvGraphicFramePr>
          <p:nvPr userDrawn="1">
            <p:custDataLst>
              <p:tags r:id="rId24"/>
            </p:custDataLst>
            <p:extLst>
              <p:ext uri="{D42A27DB-BD31-4B8C-83A1-F6EECF244321}">
                <p14:modId xmlns:p14="http://schemas.microsoft.com/office/powerpoint/2010/main" val="22489737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5" name="think-cell Slide" r:id="rId25" imgW="353" imgH="353" progId="TCLayout.ActiveDocument.1">
                  <p:embed/>
                </p:oleObj>
              </mc:Choice>
              <mc:Fallback>
                <p:oleObj name="think-cell Slide" r:id="rId25" imgW="353" imgH="353" progId="TCLayout.ActiveDocument.1">
                  <p:embed/>
                  <p:pic>
                    <p:nvPicPr>
                      <p:cNvPr id="7" name="Object 6" hidden="1"/>
                      <p:cNvPicPr/>
                      <p:nvPr/>
                    </p:nvPicPr>
                    <p:blipFill>
                      <a:blip r:embed="rId2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607312420"/>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Lst>
  <p:hf sldNum="0" hdr="0" ftr="0" dt="0"/>
  <p:txStyles>
    <p:titleStyle>
      <a:lvl1pPr algn="l" defTabSz="914400" rtl="0" eaLnBrk="1" latinLnBrk="0" hangingPunct="1">
        <a:lnSpc>
          <a:spcPct val="104000"/>
        </a:lnSpc>
        <a:spcBef>
          <a:spcPct val="0"/>
        </a:spcBef>
        <a:buNone/>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16000" indent="-216000" algn="l" defTabSz="914400" rtl="0" eaLnBrk="1" latinLnBrk="0" hangingPunct="1">
        <a:lnSpc>
          <a:spcPct val="104000"/>
        </a:lnSpc>
        <a:spcBef>
          <a:spcPts val="60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9">
          <p15:clr>
            <a:srgbClr val="F26B43"/>
          </p15:clr>
        </p15:guide>
        <p15:guide id="2" pos="7410">
          <p15:clr>
            <a:srgbClr val="F26B43"/>
          </p15:clr>
        </p15:guide>
        <p15:guide id="3" orient="horz" pos="388">
          <p15:clr>
            <a:srgbClr val="F26B43"/>
          </p15:clr>
        </p15:guide>
        <p15:guide id="4" orient="horz" pos="774">
          <p15:clr>
            <a:srgbClr val="F26B43"/>
          </p15:clr>
        </p15:guide>
        <p15:guide id="5" orient="horz" pos="1289">
          <p15:clr>
            <a:srgbClr val="F26B43"/>
          </p15:clr>
        </p15:guide>
        <p15:guide id="6" orient="horz" pos="36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60.xml"/><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60.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5.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60.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0.xml"/><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60.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60.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0.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hyperlink" Target="http://www.nfa.dk/godeforandringer" TargetMode="External"/><Relationship Id="rId2" Type="http://schemas.openxmlformats.org/officeDocument/2006/relationships/image" Target="../media/image52.jpeg"/><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nfa.dk/godeforandringer" TargetMode="External"/><Relationship Id="rId1" Type="http://schemas.openxmlformats.org/officeDocument/2006/relationships/slideLayout" Target="../slideLayouts/slideLayout55.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55.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6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9625" y="0"/>
            <a:ext cx="12175956" cy="6833936"/>
          </a:xfrm>
          <a:prstGeom prst="rect">
            <a:avLst/>
          </a:prstGeom>
        </p:spPr>
      </p:pic>
      <p:sp>
        <p:nvSpPr>
          <p:cNvPr id="10" name="Pladsholder til tekst 9"/>
          <p:cNvSpPr>
            <a:spLocks noGrp="1"/>
          </p:cNvSpPr>
          <p:nvPr>
            <p:ph type="body" sz="quarter" idx="17"/>
          </p:nvPr>
        </p:nvSpPr>
        <p:spPr/>
        <p:txBody>
          <a:bodyPr/>
          <a:lstStyle/>
          <a:p>
            <a:endParaRPr lang="da-DK"/>
          </a:p>
        </p:txBody>
      </p:sp>
      <p:sp>
        <p:nvSpPr>
          <p:cNvPr id="11" name="Pladsholder til tekst 10"/>
          <p:cNvSpPr>
            <a:spLocks noGrp="1"/>
          </p:cNvSpPr>
          <p:nvPr>
            <p:ph type="body" sz="quarter" idx="18"/>
          </p:nvPr>
        </p:nvSpPr>
        <p:spPr/>
        <p:txBody>
          <a:bodyPr/>
          <a:lstStyle/>
          <a:p>
            <a:endParaRPr lang="da-DK"/>
          </a:p>
        </p:txBody>
      </p:sp>
      <p:sp>
        <p:nvSpPr>
          <p:cNvPr id="14" name="Titel 1">
            <a:extLst>
              <a:ext uri="{FF2B5EF4-FFF2-40B4-BE49-F238E27FC236}">
                <a16:creationId xmlns:a16="http://schemas.microsoft.com/office/drawing/2014/main" id="{869165B9-8815-4B76-9B62-8B73DF67B5B6}"/>
              </a:ext>
            </a:extLst>
          </p:cNvPr>
          <p:cNvSpPr>
            <a:spLocks noGrp="1"/>
          </p:cNvSpPr>
          <p:nvPr>
            <p:ph type="ctrTitle"/>
          </p:nvPr>
        </p:nvSpPr>
        <p:spPr>
          <a:xfrm>
            <a:off x="788054" y="1648083"/>
            <a:ext cx="10082402" cy="3397921"/>
          </a:xfrm>
        </p:spPr>
        <p:txBody>
          <a:bodyPr/>
          <a:lstStyle/>
          <a:p>
            <a:pPr algn="l"/>
            <a:r>
              <a:rPr lang="da-DK" sz="4800" dirty="0">
                <a:solidFill>
                  <a:schemeClr val="accent3"/>
                </a:solidFill>
              </a:rPr>
              <a:t>Instruktion til </a:t>
            </a:r>
            <a:r>
              <a:rPr lang="da-DK" sz="4800" dirty="0">
                <a:solidFill>
                  <a:schemeClr val="tx2"/>
                </a:solidFill>
              </a:rPr>
              <a:t/>
            </a:r>
            <a:br>
              <a:rPr lang="da-DK" sz="4800" dirty="0">
                <a:solidFill>
                  <a:schemeClr val="tx2"/>
                </a:solidFill>
              </a:rPr>
            </a:br>
            <a:r>
              <a:rPr lang="da-DK" sz="4800" dirty="0">
                <a:solidFill>
                  <a:schemeClr val="tx2"/>
                </a:solidFill>
              </a:rPr>
              <a:t>workshop om god forandringshåndtering</a:t>
            </a:r>
            <a:br>
              <a:rPr lang="da-DK" sz="4800" dirty="0">
                <a:solidFill>
                  <a:schemeClr val="tx2"/>
                </a:solidFill>
              </a:rPr>
            </a:br>
            <a:endParaRPr lang="da-DK" sz="4800" dirty="0">
              <a:solidFill>
                <a:schemeClr val="tx2"/>
              </a:solidFill>
            </a:endParaRPr>
          </a:p>
        </p:txBody>
      </p:sp>
      <p:pic>
        <p:nvPicPr>
          <p:cNvPr id="15" name="Billed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6870" y="177783"/>
            <a:ext cx="2237504" cy="510476"/>
          </a:xfrm>
          <a:prstGeom prst="rect">
            <a:avLst/>
          </a:prstGeom>
        </p:spPr>
      </p:pic>
    </p:spTree>
    <p:extLst>
      <p:ext uri="{BB962C8B-B14F-4D97-AF65-F5344CB8AC3E}">
        <p14:creationId xmlns:p14="http://schemas.microsoft.com/office/powerpoint/2010/main" val="3016736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307082" y="5913120"/>
            <a:ext cx="1571106" cy="765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Tekstfelt 2"/>
          <p:cNvSpPr txBox="1"/>
          <p:nvPr/>
        </p:nvSpPr>
        <p:spPr>
          <a:xfrm>
            <a:off x="332288" y="1631534"/>
            <a:ext cx="8760777" cy="559127"/>
          </a:xfrm>
          <a:prstGeom prst="rect">
            <a:avLst/>
          </a:prstGeom>
          <a:noFill/>
        </p:spPr>
        <p:txBody>
          <a:bodyPr wrap="square" rtlCol="0">
            <a:spAutoFit/>
          </a:bodyPr>
          <a:lstStyle/>
          <a:p>
            <a:pPr>
              <a:spcBef>
                <a:spcPts val="1000"/>
              </a:spcBef>
            </a:pPr>
            <a:endParaRPr lang="en-GB" sz="1100" dirty="0"/>
          </a:p>
          <a:p>
            <a:pPr marL="171450" indent="-171450">
              <a:spcBef>
                <a:spcPts val="1000"/>
              </a:spcBef>
              <a:buFont typeface="Arial" panose="020B0604020202020204" pitchFamily="34" charset="0"/>
              <a:buChar char="•"/>
            </a:pPr>
            <a:endParaRPr lang="en-GB" sz="1100" dirty="0"/>
          </a:p>
        </p:txBody>
      </p:sp>
      <p:sp>
        <p:nvSpPr>
          <p:cNvPr id="6" name="Titel 20">
            <a:extLst>
              <a:ext uri="{FF2B5EF4-FFF2-40B4-BE49-F238E27FC236}">
                <a16:creationId xmlns:a16="http://schemas.microsoft.com/office/drawing/2014/main" id="{1B883131-38EF-4316-8C65-F0D073564CDE}"/>
              </a:ext>
            </a:extLst>
          </p:cNvPr>
          <p:cNvSpPr txBox="1">
            <a:spLocks/>
          </p:cNvSpPr>
          <p:nvPr/>
        </p:nvSpPr>
        <p:spPr>
          <a:xfrm>
            <a:off x="395030" y="611927"/>
            <a:ext cx="10762582" cy="461665"/>
          </a:xfrm>
          <a:prstGeom prst="rect">
            <a:avLst/>
          </a:prstGeom>
        </p:spPr>
        <p:txBody>
          <a:bodyPr vert="horz" lIns="0" tIns="0" rIns="0" bIns="0" rtlCol="0" anchor="t" anchorCtr="0">
            <a:noAutofit/>
          </a:bodyPr>
          <a:lstStyle>
            <a:lvl1pPr algn="l" defTabSz="914400" rtl="0" eaLnBrk="1" latinLnBrk="0" hangingPunct="1">
              <a:lnSpc>
                <a:spcPct val="89000"/>
              </a:lnSpc>
              <a:spcBef>
                <a:spcPct val="0"/>
              </a:spcBef>
              <a:buNone/>
              <a:defRPr sz="3000" b="1" kern="1200">
                <a:solidFill>
                  <a:schemeClr val="accent2"/>
                </a:solidFill>
                <a:latin typeface="+mj-lt"/>
                <a:ea typeface="+mj-ea"/>
                <a:cs typeface="+mj-cs"/>
              </a:defRPr>
            </a:lvl1pPr>
          </a:lstStyle>
          <a:p>
            <a:r>
              <a:rPr lang="da-DK" sz="2400" dirty="0">
                <a:solidFill>
                  <a:schemeClr val="tx2"/>
                </a:solidFill>
              </a:rPr>
              <a:t>Forklar, hvad forandringsreaktioner er</a:t>
            </a:r>
          </a:p>
        </p:txBody>
      </p:sp>
      <p:graphicFrame>
        <p:nvGraphicFramePr>
          <p:cNvPr id="4" name="Tabel 3">
            <a:extLst>
              <a:ext uri="{FF2B5EF4-FFF2-40B4-BE49-F238E27FC236}">
                <a16:creationId xmlns:a16="http://schemas.microsoft.com/office/drawing/2014/main" id="{691212C8-81BC-8843-AC50-8D439ED3103C}"/>
              </a:ext>
            </a:extLst>
          </p:cNvPr>
          <p:cNvGraphicFramePr>
            <a:graphicFrameLocks noGrp="1"/>
          </p:cNvGraphicFramePr>
          <p:nvPr>
            <p:extLst>
              <p:ext uri="{D42A27DB-BD31-4B8C-83A1-F6EECF244321}">
                <p14:modId xmlns:p14="http://schemas.microsoft.com/office/powerpoint/2010/main" val="2547918170"/>
              </p:ext>
            </p:extLst>
          </p:nvPr>
        </p:nvGraphicFramePr>
        <p:xfrm>
          <a:off x="428281" y="1228725"/>
          <a:ext cx="11335093" cy="4851272"/>
        </p:xfrm>
        <a:graphic>
          <a:graphicData uri="http://schemas.openxmlformats.org/drawingml/2006/table">
            <a:tbl>
              <a:tblPr firstRow="1" bandRow="1">
                <a:tableStyleId>{8A107856-5554-42FB-B03E-39F5DBC370BA}</a:tableStyleId>
              </a:tblPr>
              <a:tblGrid>
                <a:gridCol w="1785054">
                  <a:extLst>
                    <a:ext uri="{9D8B030D-6E8A-4147-A177-3AD203B41FA5}">
                      <a16:colId xmlns:a16="http://schemas.microsoft.com/office/drawing/2014/main" val="1670735217"/>
                    </a:ext>
                  </a:extLst>
                </a:gridCol>
                <a:gridCol w="7475175">
                  <a:extLst>
                    <a:ext uri="{9D8B030D-6E8A-4147-A177-3AD203B41FA5}">
                      <a16:colId xmlns:a16="http://schemas.microsoft.com/office/drawing/2014/main" val="782889041"/>
                    </a:ext>
                  </a:extLst>
                </a:gridCol>
                <a:gridCol w="2074864">
                  <a:extLst>
                    <a:ext uri="{9D8B030D-6E8A-4147-A177-3AD203B41FA5}">
                      <a16:colId xmlns:a16="http://schemas.microsoft.com/office/drawing/2014/main" val="700365862"/>
                    </a:ext>
                  </a:extLst>
                </a:gridCol>
              </a:tblGrid>
              <a:tr h="615220">
                <a:tc gridSpan="3">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1" kern="1200" baseline="0" dirty="0">
                          <a:solidFill>
                            <a:schemeClr val="tx2"/>
                          </a:solidFill>
                          <a:latin typeface="+mn-lt"/>
                          <a:ea typeface="+mn-ea"/>
                          <a:cs typeface="+mn-cs"/>
                        </a:rPr>
                        <a:t>Formålet er, </a:t>
                      </a:r>
                      <a:r>
                        <a:rPr lang="da-DK" sz="1100" b="0" kern="1200" baseline="0" dirty="0">
                          <a:solidFill>
                            <a:schemeClr val="tx2"/>
                          </a:solidFill>
                          <a:latin typeface="+mn-lt"/>
                          <a:ea typeface="+mn-ea"/>
                          <a:cs typeface="+mn-cs"/>
                        </a:rPr>
                        <a:t>at deltagerne forstår, hvad ‘Forandringsreaktioner’ og ‘Modstand mod forandring’ kan handle om, så de senere er i stand til selv at arbejde med det i kortlægningsøvelsen og i forandringsprocessen på arbejdspladsen.</a:t>
                      </a:r>
                    </a:p>
                  </a:txBody>
                  <a:tcPr marL="144000" marR="144000" marT="144000" marB="144000"/>
                </a:tc>
                <a:tc hMerge="1">
                  <a:txBody>
                    <a:bodyPr/>
                    <a:lstStyle/>
                    <a:p>
                      <a:pPr marL="171450" marR="0" lvl="1" indent="-1714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lang="da-DK" sz="1100" b="0" baseline="0" dirty="0">
                        <a:solidFill>
                          <a:srgbClr val="FF0000"/>
                        </a:solidFill>
                      </a:endParaRPr>
                    </a:p>
                  </a:txBody>
                  <a:tcPr marL="144000" marR="144000" marT="144000" marB="144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spcBef>
                          <a:spcPts val="500"/>
                        </a:spcBef>
                      </a:pPr>
                      <a:endParaRPr lang="da-DK" sz="1100" b="0" dirty="0"/>
                    </a:p>
                  </a:txBody>
                  <a:tcPr marL="144000" marR="144000" marT="144000" marB="144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71522">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1" kern="1200" baseline="0" noProof="0" dirty="0">
                          <a:solidFill>
                            <a:schemeClr val="tx2"/>
                          </a:solidFill>
                          <a:latin typeface="+mn-lt"/>
                          <a:ea typeface="+mn-ea"/>
                          <a:cs typeface="+mn-cs"/>
                        </a:rPr>
                        <a:t>Hvad er modstand imod forandringer?</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sz="1100" b="0" kern="1200" baseline="0" noProof="0" dirty="0">
                          <a:solidFill>
                            <a:schemeClr val="tx2"/>
                          </a:solidFill>
                          <a:latin typeface="+mn-lt"/>
                          <a:ea typeface="+mn-ea"/>
                          <a:cs typeface="+mn-cs"/>
                        </a:rPr>
                        <a:t>(5 minutter)</a:t>
                      </a:r>
                    </a:p>
                  </a:txBody>
                  <a:tcPr marL="144000" marR="144000" marT="144000" marB="144000"/>
                </a:tc>
                <a:tc>
                  <a:txBody>
                    <a:bodyPr/>
                    <a:lstStyle/>
                    <a:p>
                      <a:pPr marL="0" marR="0" lvl="1" indent="0" algn="l" defTabSz="914400" rtl="0" eaLnBrk="1" fontAlgn="auto" latinLnBrk="0" hangingPunct="1">
                        <a:lnSpc>
                          <a:spcPct val="100000"/>
                        </a:lnSpc>
                        <a:spcBef>
                          <a:spcPts val="500"/>
                        </a:spcBef>
                        <a:spcAft>
                          <a:spcPts val="0"/>
                        </a:spcAft>
                        <a:buClrTx/>
                        <a:buSzTx/>
                        <a:buFont typeface="Arial" charset="0"/>
                        <a:buNone/>
                        <a:tabLst/>
                        <a:defRPr/>
                      </a:pPr>
                      <a:r>
                        <a:rPr lang="da-DK" sz="1100" b="1" dirty="0"/>
                        <a:t>Vis slide med titlen </a:t>
                      </a:r>
                      <a:r>
                        <a:rPr lang="da-DK" sz="1100" b="1" kern="1200" baseline="0" dirty="0">
                          <a:solidFill>
                            <a:schemeClr val="tx2"/>
                          </a:solidFill>
                          <a:latin typeface="+mn-lt"/>
                          <a:ea typeface="+mn-ea"/>
                          <a:cs typeface="+mn-cs"/>
                        </a:rPr>
                        <a:t>‘Forandringsreaktioner - modstand mod forandring’. </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dirty="0">
                          <a:solidFill>
                            <a:schemeClr val="dk1"/>
                          </a:solidFill>
                          <a:latin typeface="+mn-lt"/>
                          <a:ea typeface="+mn-ea"/>
                          <a:cs typeface="+mn-cs"/>
                        </a:rPr>
                        <a:t>Læs punkterne op eller brug dine egne ord til at sætte rammen. Giv plads til at deltagerne kan kommentere og stille spørgsmål.</a:t>
                      </a:r>
                    </a:p>
                  </a:txBody>
                  <a:tcPr marL="144000" marR="144000" marT="144000" marB="144000"/>
                </a:tc>
                <a:tc>
                  <a:txBody>
                    <a:bodyPr/>
                    <a:lstStyle/>
                    <a:p>
                      <a:pPr marL="0" marR="0" lvl="2" indent="0" algn="l" defTabSz="914400" rtl="0" eaLnBrk="1" fontAlgn="auto" latinLnBrk="0" hangingPunct="1">
                        <a:lnSpc>
                          <a:spcPct val="100000"/>
                        </a:lnSpc>
                        <a:spcBef>
                          <a:spcPts val="500"/>
                        </a:spcBef>
                        <a:spcAft>
                          <a:spcPts val="0"/>
                        </a:spcAft>
                        <a:buClrTx/>
                        <a:buSzTx/>
                        <a:buFontTx/>
                        <a:buNone/>
                        <a:tabLst/>
                        <a:defRPr/>
                      </a:pPr>
                      <a:endParaRPr lang="da-DK" sz="1100" b="0" dirty="0">
                        <a:solidFill>
                          <a:srgbClr val="FF0000"/>
                        </a:solidFill>
                      </a:endParaRPr>
                    </a:p>
                  </a:txBody>
                  <a:tcPr marL="144000" marR="144000" marT="144000" marB="144000"/>
                </a:tc>
                <a:extLst>
                  <a:ext uri="{0D108BD9-81ED-4DB2-BD59-A6C34878D82A}">
                    <a16:rowId xmlns:a16="http://schemas.microsoft.com/office/drawing/2014/main" val="1559446848"/>
                  </a:ext>
                </a:extLst>
              </a:tr>
              <a:tr h="3142432">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1" kern="1200" baseline="0" dirty="0">
                          <a:solidFill>
                            <a:schemeClr val="tx2"/>
                          </a:solidFill>
                          <a:latin typeface="+mn-lt"/>
                          <a:ea typeface="+mn-ea"/>
                          <a:cs typeface="+mn-cs"/>
                        </a:rPr>
                        <a:t>Vis med en case, hvordan modstand imod forandringer kan se ud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sz="1100" b="0" kern="1200" baseline="0" noProof="0" dirty="0">
                          <a:solidFill>
                            <a:schemeClr val="tx2"/>
                          </a:solidFill>
                          <a:latin typeface="+mn-lt"/>
                          <a:ea typeface="+mn-ea"/>
                          <a:cs typeface="+mn-cs"/>
                        </a:rPr>
                        <a:t>(10 minutter)</a:t>
                      </a:r>
                    </a:p>
                    <a:p>
                      <a:pPr>
                        <a:spcBef>
                          <a:spcPts val="500"/>
                        </a:spcBef>
                      </a:pPr>
                      <a:endParaRPr lang="da-DK" sz="1100" b="0" noProof="0" dirty="0">
                        <a:solidFill>
                          <a:schemeClr val="tx2">
                            <a:lumMod val="50000"/>
                          </a:schemeClr>
                        </a:solidFill>
                      </a:endParaRPr>
                    </a:p>
                  </a:txBody>
                  <a:tcPr marL="144000" marR="144000" marT="144000" marB="144000"/>
                </a:tc>
                <a:tc>
                  <a:txBody>
                    <a:bodyPr/>
                    <a:lstStyle/>
                    <a:p>
                      <a:pPr marL="0" marR="0" lvl="1" indent="0" algn="l" defTabSz="914400" rtl="0" eaLnBrk="1" fontAlgn="auto" latinLnBrk="0" hangingPunct="1">
                        <a:lnSpc>
                          <a:spcPct val="100000"/>
                        </a:lnSpc>
                        <a:spcBef>
                          <a:spcPts val="500"/>
                        </a:spcBef>
                        <a:spcAft>
                          <a:spcPts val="0"/>
                        </a:spcAft>
                        <a:buClrTx/>
                        <a:buSzTx/>
                        <a:buFont typeface="Arial" charset="0"/>
                        <a:buNone/>
                        <a:tabLst/>
                        <a:defRPr/>
                      </a:pPr>
                      <a:r>
                        <a:rPr lang="da-DK" sz="1100" b="1" kern="1200" dirty="0">
                          <a:solidFill>
                            <a:schemeClr val="dk1"/>
                          </a:solidFill>
                          <a:latin typeface="+mn-lt"/>
                          <a:ea typeface="+mn-ea"/>
                          <a:cs typeface="+mn-cs"/>
                        </a:rPr>
                        <a:t>Vis slide med </a:t>
                      </a:r>
                      <a:r>
                        <a:rPr lang="da-DK" sz="1100" b="1" kern="1200" dirty="0" smtClean="0">
                          <a:solidFill>
                            <a:schemeClr val="dk1"/>
                          </a:solidFill>
                          <a:latin typeface="+mn-lt"/>
                          <a:ea typeface="+mn-ea"/>
                          <a:cs typeface="+mn-cs"/>
                        </a:rPr>
                        <a:t>arket </a:t>
                      </a:r>
                      <a:r>
                        <a:rPr lang="da-DK" sz="1100" b="1" kern="1200" baseline="0" dirty="0">
                          <a:solidFill>
                            <a:schemeClr val="tx2"/>
                          </a:solidFill>
                          <a:latin typeface="+mn-lt"/>
                          <a:ea typeface="+mn-ea"/>
                          <a:cs typeface="+mn-cs"/>
                        </a:rPr>
                        <a:t>‘Forandringsreaktioner’. </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dirty="0">
                          <a:solidFill>
                            <a:schemeClr val="dk1"/>
                          </a:solidFill>
                          <a:latin typeface="+mn-lt"/>
                          <a:ea typeface="+mn-ea"/>
                          <a:cs typeface="+mn-cs"/>
                        </a:rPr>
                        <a:t>Sig fx “Selvom modstand kan ligne et vanskeligt problem, kan det håndteres, hvis det adresseres rigtigt. Første skridt mod at gøre modstand håndterbart er at visualisere det. Redskabet hjælper os med at illustrere, hvilke reaktioner og typer af modstand der kan opstå i forbindelse med vores forandring.”</a:t>
                      </a:r>
                      <a:endParaRPr lang="da-DK" sz="1100" b="1" kern="1200" baseline="0" dirty="0">
                        <a:solidFill>
                          <a:schemeClr val="tx2"/>
                        </a:solidFill>
                        <a:latin typeface="+mn-lt"/>
                        <a:ea typeface="+mn-ea"/>
                        <a:cs typeface="+mn-cs"/>
                      </a:endParaRP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endParaRPr lang="da-DK" sz="1100" kern="1200" dirty="0">
                        <a:solidFill>
                          <a:schemeClr val="dk1"/>
                        </a:solidFill>
                        <a:latin typeface="+mn-lt"/>
                        <a:ea typeface="+mn-ea"/>
                        <a:cs typeface="+mn-cs"/>
                      </a:endParaRPr>
                    </a:p>
                    <a:p>
                      <a:pPr marL="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da-DK" sz="1100" b="1" baseline="0" dirty="0"/>
                        <a:t>Læs</a:t>
                      </a:r>
                      <a:r>
                        <a:rPr lang="da-DK" sz="1100" baseline="0" dirty="0"/>
                        <a:t> “</a:t>
                      </a:r>
                      <a:r>
                        <a:rPr lang="da-DK" sz="1100" b="1" kern="1200" baseline="0" dirty="0">
                          <a:solidFill>
                            <a:schemeClr val="tx2"/>
                          </a:solidFill>
                          <a:latin typeface="+mn-lt"/>
                          <a:ea typeface="+mn-ea"/>
                          <a:cs typeface="+mn-cs"/>
                        </a:rPr>
                        <a:t>En kort historie om modstand” </a:t>
                      </a:r>
                      <a:r>
                        <a:rPr lang="da-DK" sz="1100" b="1" baseline="0" dirty="0"/>
                        <a:t>højt</a:t>
                      </a:r>
                      <a:r>
                        <a:rPr lang="da-DK" sz="1100" baseline="0" dirty="0"/>
                        <a:t> (findes på side 20 i denne instruktion)</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dirty="0">
                          <a:solidFill>
                            <a:schemeClr val="dk1"/>
                          </a:solidFill>
                          <a:latin typeface="+mn-lt"/>
                          <a:ea typeface="+mn-ea"/>
                          <a:cs typeface="+mn-cs"/>
                        </a:rPr>
                        <a:t>Sig fx ”Nu vil jeg illustrere med en historie, hvordan kortlægningen afspejler virkeligheden…”</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dirty="0">
                          <a:solidFill>
                            <a:schemeClr val="dk1"/>
                          </a:solidFill>
                          <a:latin typeface="+mn-lt"/>
                          <a:ea typeface="+mn-ea"/>
                          <a:cs typeface="+mn-cs"/>
                        </a:rPr>
                        <a:t>Når du i historien når til klammerne [Andrea er ”På bussen”], klik videre i slideshowet for at få tilsvarende ‘Post-it’ ([A] for Andrea) til at dukke op. </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dirty="0">
                          <a:solidFill>
                            <a:schemeClr val="dk1"/>
                          </a:solidFill>
                          <a:latin typeface="+mn-lt"/>
                          <a:ea typeface="+mn-ea"/>
                          <a:cs typeface="+mn-cs"/>
                        </a:rPr>
                        <a:t>Spørg deltagerne, om de forstår, hvordan redskabet til kortlægning af modstand fungerer, og om de kan genkende reaktionerne og modstandsniveauerne i deres daglige arbejde. Brug tid på refleksion og dialog.</a:t>
                      </a:r>
                      <a:r>
                        <a:rPr lang="da-DK" sz="1100" baseline="0" dirty="0"/>
                        <a:t/>
                      </a:r>
                      <a:br>
                        <a:rPr lang="da-DK" sz="1100" baseline="0" dirty="0"/>
                      </a:br>
                      <a:endParaRPr lang="da-DK" sz="1100" b="0" baseline="0" dirty="0">
                        <a:solidFill>
                          <a:schemeClr val="tx2">
                            <a:lumMod val="50000"/>
                          </a:schemeClr>
                        </a:solidFill>
                      </a:endParaRPr>
                    </a:p>
                  </a:txBody>
                  <a:tcPr marL="144000" marR="144000" marT="144000" marB="144000"/>
                </a:tc>
                <a:tc>
                  <a:txBody>
                    <a:bodyPr/>
                    <a:lstStyle/>
                    <a:p>
                      <a:pPr marL="0" marR="0" lvl="2" indent="0" algn="l" defTabSz="914400" rtl="0" eaLnBrk="1" fontAlgn="auto" latinLnBrk="0" hangingPunct="1">
                        <a:lnSpc>
                          <a:spcPct val="100000"/>
                        </a:lnSpc>
                        <a:spcBef>
                          <a:spcPts val="500"/>
                        </a:spcBef>
                        <a:spcAft>
                          <a:spcPts val="0"/>
                        </a:spcAft>
                        <a:buClrTx/>
                        <a:buSzTx/>
                        <a:buFontTx/>
                        <a:buNone/>
                        <a:tabLst/>
                        <a:defRPr/>
                      </a:pPr>
                      <a:endParaRPr lang="da-DK" sz="1100" b="0" dirty="0">
                        <a:solidFill>
                          <a:schemeClr val="tx1"/>
                        </a:solidFill>
                      </a:endParaRPr>
                    </a:p>
                  </a:txBody>
                  <a:tcPr marL="144000" marR="144000" marT="144000" marB="144000"/>
                </a:tc>
                <a:extLst>
                  <a:ext uri="{0D108BD9-81ED-4DB2-BD59-A6C34878D82A}">
                    <a16:rowId xmlns:a16="http://schemas.microsoft.com/office/drawing/2014/main" val="10002"/>
                  </a:ext>
                </a:extLst>
              </a:tr>
            </a:tbl>
          </a:graphicData>
        </a:graphic>
      </p:graphicFrame>
      <p:sp>
        <p:nvSpPr>
          <p:cNvPr id="12" name="Pladsholder til indhold 5">
            <a:extLst>
              <a:ext uri="{FF2B5EF4-FFF2-40B4-BE49-F238E27FC236}">
                <a16:creationId xmlns:a16="http://schemas.microsoft.com/office/drawing/2014/main" id="{63E7CDF0-7547-4DEE-ACA0-8B6C320CF477}"/>
              </a:ext>
            </a:extLst>
          </p:cNvPr>
          <p:cNvSpPr txBox="1">
            <a:spLocks/>
          </p:cNvSpPr>
          <p:nvPr/>
        </p:nvSpPr>
        <p:spPr>
          <a:xfrm>
            <a:off x="9967975" y="-19262"/>
            <a:ext cx="2649415" cy="1002600"/>
          </a:xfrm>
          <a:prstGeom prst="rect">
            <a:avLst/>
          </a:prstGeom>
        </p:spPr>
        <p:txBody>
          <a:bodyPr/>
          <a:lstStyle>
            <a:lvl1pPr marL="0" indent="0" algn="l" defTabSz="914400" rtl="0" eaLnBrk="1" latinLnBrk="0" hangingPunct="1">
              <a:lnSpc>
                <a:spcPct val="97000"/>
              </a:lnSpc>
              <a:spcBef>
                <a:spcPts val="0"/>
              </a:spcBef>
              <a:spcAft>
                <a:spcPts val="1000"/>
              </a:spcAft>
              <a:buFont typeface="Arial" panose="020B0604020202020204" pitchFamily="34" charset="0"/>
              <a:buChar char="​"/>
              <a:defRPr sz="1800" kern="1200">
                <a:solidFill>
                  <a:schemeClr val="accent2"/>
                </a:solidFill>
                <a:latin typeface="+mn-lt"/>
                <a:ea typeface="+mn-ea"/>
                <a:cs typeface="+mn-cs"/>
              </a:defRPr>
            </a:lvl1pPr>
            <a:lvl2pPr marL="0" indent="0" algn="l" defTabSz="914400" rtl="0" eaLnBrk="1" latinLnBrk="0" hangingPunct="1">
              <a:lnSpc>
                <a:spcPct val="97000"/>
              </a:lnSpc>
              <a:spcBef>
                <a:spcPts val="0"/>
              </a:spcBef>
              <a:spcAft>
                <a:spcPts val="0"/>
              </a:spcAft>
              <a:buFont typeface="Arial" panose="020B0604020202020204" pitchFamily="34" charset="0"/>
              <a:buChar char="​"/>
              <a:defRPr sz="1800" b="1" kern="1200">
                <a:solidFill>
                  <a:schemeClr val="accent2"/>
                </a:solidFill>
                <a:latin typeface="+mn-lt"/>
                <a:ea typeface="+mn-ea"/>
                <a:cs typeface="+mn-cs"/>
              </a:defRPr>
            </a:lvl2pPr>
            <a:lvl3pPr marL="190800" indent="-190800" algn="l" defTabSz="914400" rtl="0" eaLnBrk="1" latinLnBrk="0" hangingPunct="1">
              <a:lnSpc>
                <a:spcPct val="97000"/>
              </a:lnSpc>
              <a:spcBef>
                <a:spcPts val="0"/>
              </a:spcBef>
              <a:spcAft>
                <a:spcPts val="1000"/>
              </a:spcAft>
              <a:buFont typeface="Arial" panose="020B0604020202020204" pitchFamily="34" charset="0"/>
              <a:buChar char="•"/>
              <a:defRPr sz="1800" kern="1200">
                <a:solidFill>
                  <a:schemeClr val="accent2"/>
                </a:solidFill>
                <a:latin typeface="+mn-lt"/>
                <a:ea typeface="+mn-ea"/>
                <a:cs typeface="+mn-cs"/>
              </a:defRPr>
            </a:lvl3pPr>
            <a:lvl4pPr marL="378000" indent="-176400" algn="l" defTabSz="914400" rtl="0" eaLnBrk="1" latinLnBrk="0" hangingPunct="1">
              <a:lnSpc>
                <a:spcPct val="100000"/>
              </a:lnSpc>
              <a:spcBef>
                <a:spcPts val="0"/>
              </a:spcBef>
              <a:spcAft>
                <a:spcPts val="1000"/>
              </a:spcAft>
              <a:buFont typeface="Arial" panose="020B0604020202020204" pitchFamily="34" charset="0"/>
              <a:buChar char="•"/>
              <a:defRPr sz="1600" kern="1200">
                <a:solidFill>
                  <a:schemeClr val="accent2"/>
                </a:solidFill>
                <a:latin typeface="+mn-lt"/>
                <a:ea typeface="+mn-ea"/>
                <a:cs typeface="+mn-cs"/>
              </a:defRPr>
            </a:lvl4pPr>
            <a:lvl5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accent2"/>
                </a:solidFill>
                <a:latin typeface="+mn-lt"/>
                <a:ea typeface="+mn-ea"/>
                <a:cs typeface="+mn-cs"/>
              </a:defRPr>
            </a:lvl5pPr>
            <a:lvl6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6pPr>
            <a:lvl7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7pPr>
            <a:lvl8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8pPr>
            <a:lvl9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9pPr>
          </a:lstStyle>
          <a:p>
            <a:pPr algn="ctr">
              <a:lnSpc>
                <a:spcPct val="250000"/>
              </a:lnSpc>
              <a:buNone/>
            </a:pPr>
            <a:r>
              <a:rPr lang="da-DK" sz="1100" dirty="0">
                <a:solidFill>
                  <a:schemeClr val="tx2"/>
                </a:solidFill>
              </a:rPr>
              <a:t>Varighed </a:t>
            </a:r>
          </a:p>
          <a:p>
            <a:pPr algn="ctr">
              <a:lnSpc>
                <a:spcPct val="250000"/>
              </a:lnSpc>
              <a:buNone/>
            </a:pPr>
            <a:r>
              <a:rPr lang="da-DK" sz="1100" b="1" dirty="0">
                <a:solidFill>
                  <a:schemeClr val="tx2"/>
                </a:solidFill>
              </a:rPr>
              <a:t>15 minutter</a:t>
            </a:r>
          </a:p>
        </p:txBody>
      </p:sp>
      <p:pic>
        <p:nvPicPr>
          <p:cNvPr id="13" name="Bille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649" y="413576"/>
            <a:ext cx="316066" cy="316066"/>
          </a:xfrm>
          <a:prstGeom prst="rect">
            <a:avLst/>
          </a:prstGeom>
        </p:spPr>
      </p:pic>
      <p:pic>
        <p:nvPicPr>
          <p:cNvPr id="5" name="Bille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0109" y="1964435"/>
            <a:ext cx="1572185" cy="884354"/>
          </a:xfrm>
          <a:prstGeom prst="rect">
            <a:avLst/>
          </a:prstGeom>
          <a:effectLst>
            <a:outerShdw blurRad="50800" dist="38100" dir="2700000" algn="tl" rotWithShape="0">
              <a:prstClr val="black">
                <a:alpha val="40000"/>
              </a:prstClr>
            </a:outerShdw>
          </a:effectLst>
        </p:spPr>
      </p:pic>
      <p:pic>
        <p:nvPicPr>
          <p:cNvPr id="2" name="Billede 1"/>
          <p:cNvPicPr>
            <a:picLocks noChangeAspect="1"/>
          </p:cNvPicPr>
          <p:nvPr/>
        </p:nvPicPr>
        <p:blipFill>
          <a:blip r:embed="rId5"/>
          <a:stretch>
            <a:fillRect/>
          </a:stretch>
        </p:blipFill>
        <p:spPr>
          <a:xfrm>
            <a:off x="9970110" y="3584499"/>
            <a:ext cx="1572184" cy="8843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64862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p:cNvSpPr txBox="1"/>
          <p:nvPr/>
        </p:nvSpPr>
        <p:spPr>
          <a:xfrm>
            <a:off x="332288" y="1631534"/>
            <a:ext cx="8760777" cy="559127"/>
          </a:xfrm>
          <a:prstGeom prst="rect">
            <a:avLst/>
          </a:prstGeom>
          <a:noFill/>
        </p:spPr>
        <p:txBody>
          <a:bodyPr wrap="square" rtlCol="0">
            <a:spAutoFit/>
          </a:bodyPr>
          <a:lstStyle/>
          <a:p>
            <a:pPr>
              <a:spcBef>
                <a:spcPts val="1000"/>
              </a:spcBef>
            </a:pPr>
            <a:endParaRPr lang="en-GB" sz="1100" dirty="0"/>
          </a:p>
          <a:p>
            <a:pPr marL="171450" indent="-171450">
              <a:spcBef>
                <a:spcPts val="1000"/>
              </a:spcBef>
              <a:buFont typeface="Arial" panose="020B0604020202020204" pitchFamily="34" charset="0"/>
              <a:buChar char="•"/>
            </a:pPr>
            <a:endParaRPr lang="en-GB" sz="1100" dirty="0"/>
          </a:p>
        </p:txBody>
      </p:sp>
      <p:sp>
        <p:nvSpPr>
          <p:cNvPr id="6" name="Titel 20">
            <a:extLst>
              <a:ext uri="{FF2B5EF4-FFF2-40B4-BE49-F238E27FC236}">
                <a16:creationId xmlns:a16="http://schemas.microsoft.com/office/drawing/2014/main" id="{1B883131-38EF-4316-8C65-F0D073564CDE}"/>
              </a:ext>
            </a:extLst>
          </p:cNvPr>
          <p:cNvSpPr txBox="1">
            <a:spLocks/>
          </p:cNvSpPr>
          <p:nvPr/>
        </p:nvSpPr>
        <p:spPr>
          <a:xfrm>
            <a:off x="428281" y="603925"/>
            <a:ext cx="10762582" cy="461665"/>
          </a:xfrm>
          <a:prstGeom prst="rect">
            <a:avLst/>
          </a:prstGeom>
        </p:spPr>
        <p:txBody>
          <a:bodyPr vert="horz" lIns="0" tIns="0" rIns="0" bIns="0" rtlCol="0" anchor="t" anchorCtr="0">
            <a:noAutofit/>
          </a:bodyPr>
          <a:lstStyle>
            <a:lvl1pPr algn="l" defTabSz="914400" rtl="0" eaLnBrk="1" latinLnBrk="0" hangingPunct="1">
              <a:lnSpc>
                <a:spcPct val="89000"/>
              </a:lnSpc>
              <a:spcBef>
                <a:spcPct val="0"/>
              </a:spcBef>
              <a:buNone/>
              <a:defRPr sz="3000" b="1" kern="1200">
                <a:solidFill>
                  <a:schemeClr val="accent2"/>
                </a:solidFill>
                <a:latin typeface="+mj-lt"/>
                <a:ea typeface="+mj-ea"/>
                <a:cs typeface="+mj-cs"/>
              </a:defRPr>
            </a:lvl1pPr>
          </a:lstStyle>
          <a:p>
            <a:r>
              <a:rPr lang="en-GB" sz="2400" dirty="0" err="1">
                <a:solidFill>
                  <a:schemeClr val="tx2"/>
                </a:solidFill>
              </a:rPr>
              <a:t>Trin</a:t>
            </a:r>
            <a:r>
              <a:rPr lang="en-GB" sz="2400" dirty="0">
                <a:solidFill>
                  <a:schemeClr val="tx2"/>
                </a:solidFill>
              </a:rPr>
              <a:t> 1: </a:t>
            </a:r>
            <a:r>
              <a:rPr lang="da-DK" sz="2400" b="0" dirty="0">
                <a:solidFill>
                  <a:schemeClr val="tx2"/>
                </a:solidFill>
              </a:rPr>
              <a:t>Identificér</a:t>
            </a:r>
            <a:r>
              <a:rPr lang="en-GB" sz="2400" dirty="0">
                <a:solidFill>
                  <a:schemeClr val="tx2"/>
                </a:solidFill>
              </a:rPr>
              <a:t> </a:t>
            </a:r>
          </a:p>
        </p:txBody>
      </p:sp>
      <p:graphicFrame>
        <p:nvGraphicFramePr>
          <p:cNvPr id="4" name="Tabel 3">
            <a:extLst>
              <a:ext uri="{FF2B5EF4-FFF2-40B4-BE49-F238E27FC236}">
                <a16:creationId xmlns:a16="http://schemas.microsoft.com/office/drawing/2014/main" id="{691212C8-81BC-8843-AC50-8D439ED3103C}"/>
              </a:ext>
            </a:extLst>
          </p:cNvPr>
          <p:cNvGraphicFramePr>
            <a:graphicFrameLocks noGrp="1"/>
          </p:cNvGraphicFramePr>
          <p:nvPr>
            <p:extLst>
              <p:ext uri="{D42A27DB-BD31-4B8C-83A1-F6EECF244321}">
                <p14:modId xmlns:p14="http://schemas.microsoft.com/office/powerpoint/2010/main" val="1802905559"/>
              </p:ext>
            </p:extLst>
          </p:nvPr>
        </p:nvGraphicFramePr>
        <p:xfrm>
          <a:off x="432524" y="1240324"/>
          <a:ext cx="11332756" cy="4759791"/>
        </p:xfrm>
        <a:graphic>
          <a:graphicData uri="http://schemas.openxmlformats.org/drawingml/2006/table">
            <a:tbl>
              <a:tblPr firstRow="1" bandRow="1">
                <a:tableStyleId>{8A107856-5554-42FB-B03E-39F5DBC370BA}</a:tableStyleId>
              </a:tblPr>
              <a:tblGrid>
                <a:gridCol w="1476000">
                  <a:extLst>
                    <a:ext uri="{9D8B030D-6E8A-4147-A177-3AD203B41FA5}">
                      <a16:colId xmlns:a16="http://schemas.microsoft.com/office/drawing/2014/main" val="1670735217"/>
                    </a:ext>
                  </a:extLst>
                </a:gridCol>
                <a:gridCol w="6840000">
                  <a:extLst>
                    <a:ext uri="{9D8B030D-6E8A-4147-A177-3AD203B41FA5}">
                      <a16:colId xmlns:a16="http://schemas.microsoft.com/office/drawing/2014/main" val="782889041"/>
                    </a:ext>
                  </a:extLst>
                </a:gridCol>
                <a:gridCol w="3016756">
                  <a:extLst>
                    <a:ext uri="{9D8B030D-6E8A-4147-A177-3AD203B41FA5}">
                      <a16:colId xmlns:a16="http://schemas.microsoft.com/office/drawing/2014/main" val="700365862"/>
                    </a:ext>
                  </a:extLst>
                </a:gridCol>
              </a:tblGrid>
              <a:tr h="477931">
                <a:tc gridSpan="3">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1" kern="1200" baseline="0" dirty="0">
                          <a:solidFill>
                            <a:schemeClr val="tx2"/>
                          </a:solidFill>
                          <a:latin typeface="+mn-lt"/>
                          <a:ea typeface="+mn-ea"/>
                          <a:cs typeface="+mn-cs"/>
                        </a:rPr>
                        <a:t>Formålet er, </a:t>
                      </a:r>
                      <a:r>
                        <a:rPr lang="da-DK" sz="1100" b="0" kern="1200" baseline="0" dirty="0">
                          <a:solidFill>
                            <a:schemeClr val="tx2"/>
                          </a:solidFill>
                          <a:latin typeface="+mn-lt"/>
                          <a:ea typeface="+mn-ea"/>
                          <a:cs typeface="+mn-cs"/>
                        </a:rPr>
                        <a:t>at deltagerene får identificeret relevante nøglepersoner i forandringsprocessen på arbejdspladsen</a:t>
                      </a:r>
                      <a:r>
                        <a:rPr lang="da-DK" sz="1100" b="1" kern="1200" baseline="0" dirty="0">
                          <a:solidFill>
                            <a:schemeClr val="tx2"/>
                          </a:solidFill>
                          <a:latin typeface="+mn-lt"/>
                          <a:ea typeface="+mn-ea"/>
                          <a:cs typeface="+mn-cs"/>
                        </a:rPr>
                        <a:t>.</a:t>
                      </a:r>
                    </a:p>
                  </a:txBody>
                  <a:tcPr marL="144000" marR="144000" marT="144000" marB="144000"/>
                </a:tc>
                <a:tc hMerge="1">
                  <a:txBody>
                    <a:bodyPr/>
                    <a:lstStyle/>
                    <a:p>
                      <a:pPr marL="0" marR="0" lvl="1" indent="0" algn="l" defTabSz="914400" rtl="0" eaLnBrk="1" fontAlgn="auto" latinLnBrk="0" hangingPunct="1">
                        <a:lnSpc>
                          <a:spcPct val="100000"/>
                        </a:lnSpc>
                        <a:spcBef>
                          <a:spcPts val="500"/>
                        </a:spcBef>
                        <a:spcAft>
                          <a:spcPts val="0"/>
                        </a:spcAft>
                        <a:buClrTx/>
                        <a:buSzTx/>
                        <a:buFontTx/>
                        <a:buNone/>
                        <a:tabLst/>
                        <a:defRPr/>
                      </a:pPr>
                      <a:endParaRPr lang="da-DK" sz="1100" b="0" baseline="0" dirty="0">
                        <a:solidFill>
                          <a:schemeClr val="tx1"/>
                        </a:solidFill>
                      </a:endParaRPr>
                    </a:p>
                  </a:txBody>
                  <a:tcPr marL="144000" marR="144000" marT="144000" marB="144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spcBef>
                          <a:spcPts val="500"/>
                        </a:spcBef>
                      </a:pPr>
                      <a:endParaRPr lang="da-DK" sz="1100" b="0" dirty="0"/>
                    </a:p>
                  </a:txBody>
                  <a:tcPr marL="144000" marR="144000" marT="144000" marB="144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285875">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1" kern="1200" baseline="0" dirty="0">
                          <a:solidFill>
                            <a:schemeClr val="tx2"/>
                          </a:solidFill>
                          <a:latin typeface="+mn-lt"/>
                          <a:ea typeface="+mn-ea"/>
                          <a:cs typeface="+mn-cs"/>
                        </a:rPr>
                        <a:t>Introducér øvelsen</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dirty="0">
                          <a:solidFill>
                            <a:schemeClr val="tx2"/>
                          </a:solidFill>
                        </a:rPr>
                        <a:t>(5</a:t>
                      </a:r>
                      <a:r>
                        <a:rPr lang="da-DK" sz="1100" baseline="0" dirty="0">
                          <a:solidFill>
                            <a:schemeClr val="tx2"/>
                          </a:solidFill>
                        </a:rPr>
                        <a:t> minutter)</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da-DK" sz="1100" b="0" baseline="0" dirty="0">
                        <a:solidFill>
                          <a:schemeClr val="tx2">
                            <a:lumMod val="50000"/>
                          </a:schemeClr>
                        </a:solidFill>
                      </a:endParaRPr>
                    </a:p>
                  </a:txBody>
                  <a:tcPr marL="144000" marR="144000" marT="144000" marB="144000"/>
                </a:tc>
                <a:tc>
                  <a:txBody>
                    <a:bodyPr/>
                    <a:lstStyle/>
                    <a:p>
                      <a:pPr marL="0" lvl="1" indent="0">
                        <a:lnSpc>
                          <a:spcPct val="100000"/>
                        </a:lnSpc>
                        <a:spcAft>
                          <a:spcPts val="600"/>
                        </a:spcAft>
                        <a:buFont typeface="Arial" panose="020B0604020202020204" pitchFamily="34" charset="0"/>
                        <a:buNone/>
                      </a:pPr>
                      <a:r>
                        <a:rPr lang="da-DK" sz="1100" b="1" kern="1200" dirty="0">
                          <a:effectLst/>
                        </a:rPr>
                        <a:t>Vis slide </a:t>
                      </a:r>
                      <a:r>
                        <a:rPr lang="da-DK" sz="1100" b="1" kern="1200" baseline="0" dirty="0">
                          <a:solidFill>
                            <a:schemeClr val="tx2"/>
                          </a:solidFill>
                          <a:latin typeface="+mn-lt"/>
                          <a:ea typeface="+mn-ea"/>
                          <a:cs typeface="+mn-cs"/>
                        </a:rPr>
                        <a:t>‘Identificér’. </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dirty="0">
                          <a:solidFill>
                            <a:schemeClr val="dk1"/>
                          </a:solidFill>
                          <a:latin typeface="+mn-lt"/>
                          <a:ea typeface="+mn-ea"/>
                          <a:cs typeface="+mn-cs"/>
                        </a:rPr>
                        <a:t>Fortæl deltagerne, at de skal bruge Post-</a:t>
                      </a:r>
                      <a:r>
                        <a:rPr lang="da-DK" sz="1100" kern="1200" dirty="0" err="1">
                          <a:solidFill>
                            <a:schemeClr val="dk1"/>
                          </a:solidFill>
                          <a:latin typeface="+mn-lt"/>
                          <a:ea typeface="+mn-ea"/>
                          <a:cs typeface="+mn-cs"/>
                        </a:rPr>
                        <a:t>its</a:t>
                      </a:r>
                      <a:r>
                        <a:rPr lang="da-DK" sz="1100" kern="1200" dirty="0">
                          <a:solidFill>
                            <a:schemeClr val="dk1"/>
                          </a:solidFill>
                          <a:latin typeface="+mn-lt"/>
                          <a:ea typeface="+mn-ea"/>
                          <a:cs typeface="+mn-cs"/>
                        </a:rPr>
                        <a:t> i to forskellige farver samt en kuglepen.</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dirty="0">
                          <a:solidFill>
                            <a:schemeClr val="dk1"/>
                          </a:solidFill>
                          <a:latin typeface="+mn-lt"/>
                          <a:ea typeface="+mn-ea"/>
                          <a:cs typeface="+mn-cs"/>
                        </a:rPr>
                        <a:t>Fortæl deltagerne, at de skal skrive de relevante nøglepersoner ned på Post-</a:t>
                      </a:r>
                      <a:r>
                        <a:rPr lang="da-DK" sz="1100" kern="1200" dirty="0" err="1">
                          <a:solidFill>
                            <a:schemeClr val="dk1"/>
                          </a:solidFill>
                          <a:latin typeface="+mn-lt"/>
                          <a:ea typeface="+mn-ea"/>
                          <a:cs typeface="+mn-cs"/>
                        </a:rPr>
                        <a:t>its</a:t>
                      </a:r>
                      <a:r>
                        <a:rPr lang="da-DK" sz="1100" kern="1200" dirty="0">
                          <a:solidFill>
                            <a:schemeClr val="dk1"/>
                          </a:solidFill>
                          <a:latin typeface="+mn-lt"/>
                          <a:ea typeface="+mn-ea"/>
                          <a:cs typeface="+mn-cs"/>
                        </a:rPr>
                        <a:t>. Fx grupper, afdelinger og teams på blå Post-it og personer på gule Post-it. Det er ikke alle nøglepersoner, som skal skrives ned, men kun dem, der er væsentlige for forandringen, dvs. de personer/grupper/afdelinger/teams, som berøres af forandringen eller har betydning for forandringens udfald.</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dirty="0">
                          <a:solidFill>
                            <a:schemeClr val="dk1"/>
                          </a:solidFill>
                          <a:latin typeface="+mn-lt"/>
                          <a:ea typeface="+mn-ea"/>
                          <a:cs typeface="+mn-cs"/>
                        </a:rPr>
                        <a:t>Husk kun at skrive én person/gruppe/afdeling/team pr. Post-it. </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dirty="0">
                          <a:solidFill>
                            <a:schemeClr val="dk1"/>
                          </a:solidFill>
                          <a:latin typeface="+mn-lt"/>
                          <a:ea typeface="+mn-ea"/>
                          <a:cs typeface="+mn-cs"/>
                        </a:rPr>
                        <a:t>Modstandsniveauer, altså hvor høj eller lav grad af modstand der er, skal ikke indgå i debatten på </a:t>
                      </a:r>
                      <a:r>
                        <a:rPr lang="da-DK" sz="1100" kern="1200" baseline="0" dirty="0">
                          <a:effectLst/>
                        </a:rPr>
                        <a:t>nuværende tidspunkt. Deltagerne skal kun identificere relevante nøglepersoner.</a:t>
                      </a:r>
                      <a:br>
                        <a:rPr lang="da-DK" sz="1100" kern="1200" baseline="0" dirty="0">
                          <a:effectLst/>
                        </a:rPr>
                      </a:br>
                      <a:endParaRPr lang="da-DK" sz="1100" kern="1200" baseline="0" dirty="0">
                        <a:solidFill>
                          <a:schemeClr val="tx2">
                            <a:lumMod val="50000"/>
                          </a:schemeClr>
                        </a:solidFill>
                        <a:effectLst/>
                        <a:latin typeface="+mn-lt"/>
                        <a:ea typeface="+mn-ea"/>
                        <a:cs typeface="+mn-cs"/>
                      </a:endParaRPr>
                    </a:p>
                  </a:txBody>
                  <a:tcPr marL="144000" marR="144000" marT="144000" marB="144000"/>
                </a:tc>
                <a:tc>
                  <a:txBody>
                    <a:bodyPr/>
                    <a:lstStyle/>
                    <a:p>
                      <a:pPr>
                        <a:spcBef>
                          <a:spcPts val="500"/>
                        </a:spcBef>
                      </a:pPr>
                      <a:endParaRPr lang="da-DK" sz="1100" b="0" dirty="0"/>
                    </a:p>
                  </a:txBody>
                  <a:tcPr marL="144000" marR="144000" marT="144000" marB="144000"/>
                </a:tc>
                <a:extLst>
                  <a:ext uri="{0D108BD9-81ED-4DB2-BD59-A6C34878D82A}">
                    <a16:rowId xmlns:a16="http://schemas.microsoft.com/office/drawing/2014/main" val="3665806808"/>
                  </a:ext>
                </a:extLst>
              </a:tr>
              <a:tr h="1294991">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1" kern="1200" baseline="0" dirty="0">
                          <a:solidFill>
                            <a:schemeClr val="tx2"/>
                          </a:solidFill>
                          <a:latin typeface="+mn-lt"/>
                          <a:ea typeface="+mn-ea"/>
                          <a:cs typeface="+mn-cs"/>
                        </a:rPr>
                        <a:t>Gruppearbejde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aseline="0" dirty="0">
                          <a:solidFill>
                            <a:schemeClr val="tx2"/>
                          </a:solidFill>
                        </a:rPr>
                        <a:t>(15 minutter)</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da-DK" sz="1100" b="0" baseline="0" dirty="0">
                        <a:solidFill>
                          <a:schemeClr val="tx2">
                            <a:lumMod val="50000"/>
                          </a:schemeClr>
                        </a:solidFill>
                      </a:endParaRPr>
                    </a:p>
                  </a:txBody>
                  <a:tcPr marL="144000" marR="144000" marT="144000" marB="144000"/>
                </a:tc>
                <a:tc>
                  <a:txBody>
                    <a:bodyPr/>
                    <a:lstStyle/>
                    <a:p>
                      <a:pPr marL="0" lvl="1" indent="0">
                        <a:spcBef>
                          <a:spcPts val="500"/>
                        </a:spcBef>
                        <a:buFont typeface="Arial" panose="020B0604020202020204" pitchFamily="34" charset="0"/>
                        <a:buNone/>
                      </a:pPr>
                      <a:r>
                        <a:rPr lang="da-DK" sz="1100" b="1" baseline="0" noProof="0" dirty="0"/>
                        <a:t>Grupperne arbejder med at finde nøglepersoner.</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Lyt til gruppernes samtaler, giv dem sparring og støtte, hvis der er behov for det. </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Fortæl deltagerne, at r</a:t>
                      </a:r>
                      <a:r>
                        <a:rPr lang="da-DK" sz="1100" kern="1200" dirty="0">
                          <a:solidFill>
                            <a:schemeClr val="dk1"/>
                          </a:solidFill>
                          <a:latin typeface="+mn-lt"/>
                          <a:ea typeface="+mn-ea"/>
                          <a:cs typeface="+mn-cs"/>
                        </a:rPr>
                        <a:t>elevante nøglepersoner både kan være opad, nedad eller på kryds og tværs i organisationen, fx i andre afdelinger eller organisationer, de samarbejder med. Hjælp grupperne med at udfolde det fulde billede. </a:t>
                      </a:r>
                      <a:endParaRPr lang="da-DK" sz="1100" kern="1200" noProof="0" dirty="0">
                        <a:solidFill>
                          <a:schemeClr val="dk1"/>
                        </a:solidFill>
                        <a:latin typeface="+mn-lt"/>
                        <a:ea typeface="+mn-ea"/>
                        <a:cs typeface="+mn-cs"/>
                      </a:endParaRP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Når </a:t>
                      </a:r>
                      <a:r>
                        <a:rPr lang="da-DK" sz="1100" baseline="0" noProof="0" dirty="0"/>
                        <a:t>alle grupper er færdige, kan du fortsætte til næste trin.</a:t>
                      </a:r>
                      <a:br>
                        <a:rPr lang="da-DK" sz="1100" baseline="0" noProof="0" dirty="0"/>
                      </a:br>
                      <a:endParaRPr lang="da-DK" sz="1100" b="0" baseline="0" noProof="0" dirty="0">
                        <a:solidFill>
                          <a:schemeClr val="tx2">
                            <a:lumMod val="50000"/>
                          </a:schemeClr>
                        </a:solidFill>
                      </a:endParaRPr>
                    </a:p>
                  </a:txBody>
                  <a:tcPr marL="144000" marR="144000" marT="144000" marB="144000"/>
                </a:tc>
                <a:tc>
                  <a:txBody>
                    <a:bodyPr/>
                    <a:lstStyle/>
                    <a:p>
                      <a:pPr>
                        <a:spcBef>
                          <a:spcPts val="500"/>
                        </a:spcBef>
                      </a:pPr>
                      <a:endParaRPr lang="da-DK" sz="1100" b="0" dirty="0"/>
                    </a:p>
                  </a:txBody>
                  <a:tcPr marL="144000" marR="144000" marT="144000" marB="144000"/>
                </a:tc>
                <a:extLst>
                  <a:ext uri="{0D108BD9-81ED-4DB2-BD59-A6C34878D82A}">
                    <a16:rowId xmlns:a16="http://schemas.microsoft.com/office/drawing/2014/main" val="10002"/>
                  </a:ext>
                </a:extLst>
              </a:tr>
            </a:tbl>
          </a:graphicData>
        </a:graphic>
      </p:graphicFrame>
      <p:sp>
        <p:nvSpPr>
          <p:cNvPr id="11" name="Rektangel 10"/>
          <p:cNvSpPr/>
          <p:nvPr/>
        </p:nvSpPr>
        <p:spPr>
          <a:xfrm>
            <a:off x="332288" y="6052195"/>
            <a:ext cx="1571106" cy="67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Pladsholder til indhold 5">
            <a:extLst>
              <a:ext uri="{FF2B5EF4-FFF2-40B4-BE49-F238E27FC236}">
                <a16:creationId xmlns:a16="http://schemas.microsoft.com/office/drawing/2014/main" id="{63E7CDF0-7547-4DEE-ACA0-8B6C320CF477}"/>
              </a:ext>
            </a:extLst>
          </p:cNvPr>
          <p:cNvSpPr txBox="1">
            <a:spLocks/>
          </p:cNvSpPr>
          <p:nvPr/>
        </p:nvSpPr>
        <p:spPr>
          <a:xfrm>
            <a:off x="9967974" y="-24080"/>
            <a:ext cx="2649415" cy="1002600"/>
          </a:xfrm>
          <a:prstGeom prst="rect">
            <a:avLst/>
          </a:prstGeom>
        </p:spPr>
        <p:txBody>
          <a:bodyPr/>
          <a:lstStyle>
            <a:lvl1pPr marL="0" indent="0" algn="l" defTabSz="914400" rtl="0" eaLnBrk="1" latinLnBrk="0" hangingPunct="1">
              <a:lnSpc>
                <a:spcPct val="97000"/>
              </a:lnSpc>
              <a:spcBef>
                <a:spcPts val="0"/>
              </a:spcBef>
              <a:spcAft>
                <a:spcPts val="1000"/>
              </a:spcAft>
              <a:buFont typeface="Arial" panose="020B0604020202020204" pitchFamily="34" charset="0"/>
              <a:buChar char="​"/>
              <a:defRPr sz="1800" kern="1200">
                <a:solidFill>
                  <a:schemeClr val="accent2"/>
                </a:solidFill>
                <a:latin typeface="+mn-lt"/>
                <a:ea typeface="+mn-ea"/>
                <a:cs typeface="+mn-cs"/>
              </a:defRPr>
            </a:lvl1pPr>
            <a:lvl2pPr marL="0" indent="0" algn="l" defTabSz="914400" rtl="0" eaLnBrk="1" latinLnBrk="0" hangingPunct="1">
              <a:lnSpc>
                <a:spcPct val="97000"/>
              </a:lnSpc>
              <a:spcBef>
                <a:spcPts val="0"/>
              </a:spcBef>
              <a:spcAft>
                <a:spcPts val="0"/>
              </a:spcAft>
              <a:buFont typeface="Arial" panose="020B0604020202020204" pitchFamily="34" charset="0"/>
              <a:buChar char="​"/>
              <a:defRPr sz="1800" b="1" kern="1200">
                <a:solidFill>
                  <a:schemeClr val="accent2"/>
                </a:solidFill>
                <a:latin typeface="+mn-lt"/>
                <a:ea typeface="+mn-ea"/>
                <a:cs typeface="+mn-cs"/>
              </a:defRPr>
            </a:lvl2pPr>
            <a:lvl3pPr marL="190800" indent="-190800" algn="l" defTabSz="914400" rtl="0" eaLnBrk="1" latinLnBrk="0" hangingPunct="1">
              <a:lnSpc>
                <a:spcPct val="97000"/>
              </a:lnSpc>
              <a:spcBef>
                <a:spcPts val="0"/>
              </a:spcBef>
              <a:spcAft>
                <a:spcPts val="1000"/>
              </a:spcAft>
              <a:buFont typeface="Arial" panose="020B0604020202020204" pitchFamily="34" charset="0"/>
              <a:buChar char="•"/>
              <a:defRPr sz="1800" kern="1200">
                <a:solidFill>
                  <a:schemeClr val="accent2"/>
                </a:solidFill>
                <a:latin typeface="+mn-lt"/>
                <a:ea typeface="+mn-ea"/>
                <a:cs typeface="+mn-cs"/>
              </a:defRPr>
            </a:lvl3pPr>
            <a:lvl4pPr marL="378000" indent="-176400" algn="l" defTabSz="914400" rtl="0" eaLnBrk="1" latinLnBrk="0" hangingPunct="1">
              <a:lnSpc>
                <a:spcPct val="100000"/>
              </a:lnSpc>
              <a:spcBef>
                <a:spcPts val="0"/>
              </a:spcBef>
              <a:spcAft>
                <a:spcPts val="1000"/>
              </a:spcAft>
              <a:buFont typeface="Arial" panose="020B0604020202020204" pitchFamily="34" charset="0"/>
              <a:buChar char="•"/>
              <a:defRPr sz="1600" kern="1200">
                <a:solidFill>
                  <a:schemeClr val="accent2"/>
                </a:solidFill>
                <a:latin typeface="+mn-lt"/>
                <a:ea typeface="+mn-ea"/>
                <a:cs typeface="+mn-cs"/>
              </a:defRPr>
            </a:lvl4pPr>
            <a:lvl5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accent2"/>
                </a:solidFill>
                <a:latin typeface="+mn-lt"/>
                <a:ea typeface="+mn-ea"/>
                <a:cs typeface="+mn-cs"/>
              </a:defRPr>
            </a:lvl5pPr>
            <a:lvl6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6pPr>
            <a:lvl7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7pPr>
            <a:lvl8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8pPr>
            <a:lvl9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9pPr>
          </a:lstStyle>
          <a:p>
            <a:pPr algn="ctr">
              <a:lnSpc>
                <a:spcPct val="250000"/>
              </a:lnSpc>
              <a:buNone/>
            </a:pPr>
            <a:r>
              <a:rPr lang="da-DK" sz="1100" dirty="0">
                <a:solidFill>
                  <a:schemeClr val="tx2"/>
                </a:solidFill>
              </a:rPr>
              <a:t>Varighed </a:t>
            </a:r>
          </a:p>
          <a:p>
            <a:pPr algn="ctr">
              <a:lnSpc>
                <a:spcPct val="250000"/>
              </a:lnSpc>
              <a:buNone/>
            </a:pPr>
            <a:r>
              <a:rPr lang="da-DK" sz="1100" b="1" dirty="0">
                <a:solidFill>
                  <a:schemeClr val="tx2"/>
                </a:solidFill>
              </a:rPr>
              <a:t>20 minutter</a:t>
            </a:r>
          </a:p>
        </p:txBody>
      </p:sp>
      <p:pic>
        <p:nvPicPr>
          <p:cNvPr id="15" name="Billed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649" y="413576"/>
            <a:ext cx="316066" cy="316066"/>
          </a:xfrm>
          <a:prstGeom prst="rect">
            <a:avLst/>
          </a:prstGeom>
        </p:spPr>
      </p:pic>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1190" y="2190661"/>
            <a:ext cx="2201492" cy="1238339"/>
          </a:xfrm>
          <a:prstGeom prst="rect">
            <a:avLst/>
          </a:prstGeom>
          <a:effectLst>
            <a:outerShdw blurRad="50800" dist="38100" dir="2700000" algn="tl" rotWithShape="0">
              <a:prstClr val="black">
                <a:alpha val="40000"/>
              </a:prstClr>
            </a:outerShdw>
          </a:effectLst>
        </p:spPr>
      </p:pic>
      <p:pic>
        <p:nvPicPr>
          <p:cNvPr id="12" name="Billed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1190" y="4522358"/>
            <a:ext cx="2201492" cy="12383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68362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0">
            <a:extLst>
              <a:ext uri="{FF2B5EF4-FFF2-40B4-BE49-F238E27FC236}">
                <a16:creationId xmlns:a16="http://schemas.microsoft.com/office/drawing/2014/main" id="{1B883131-38EF-4316-8C65-F0D073564CDE}"/>
              </a:ext>
            </a:extLst>
          </p:cNvPr>
          <p:cNvSpPr txBox="1">
            <a:spLocks/>
          </p:cNvSpPr>
          <p:nvPr/>
        </p:nvSpPr>
        <p:spPr>
          <a:xfrm>
            <a:off x="427038" y="615950"/>
            <a:ext cx="10762582" cy="461665"/>
          </a:xfrm>
          <a:prstGeom prst="rect">
            <a:avLst/>
          </a:prstGeom>
        </p:spPr>
        <p:txBody>
          <a:bodyPr vert="horz" lIns="0" tIns="0" rIns="0" bIns="0" rtlCol="0" anchor="t" anchorCtr="0">
            <a:noAutofit/>
          </a:bodyPr>
          <a:lstStyle>
            <a:lvl1pPr algn="l" defTabSz="914400" rtl="0" eaLnBrk="1" latinLnBrk="0" hangingPunct="1">
              <a:lnSpc>
                <a:spcPct val="89000"/>
              </a:lnSpc>
              <a:spcBef>
                <a:spcPct val="0"/>
              </a:spcBef>
              <a:buNone/>
              <a:defRPr sz="3000" b="1" kern="1200">
                <a:solidFill>
                  <a:schemeClr val="accent2"/>
                </a:solidFill>
                <a:latin typeface="+mj-lt"/>
                <a:ea typeface="+mj-ea"/>
                <a:cs typeface="+mj-cs"/>
              </a:defRPr>
            </a:lvl1pPr>
          </a:lstStyle>
          <a:p>
            <a:pPr marL="444500" indent="-444500"/>
            <a:r>
              <a:rPr lang="da-DK" sz="2400" dirty="0">
                <a:solidFill>
                  <a:schemeClr val="tx2"/>
                </a:solidFill>
              </a:rPr>
              <a:t>Trin 2: Kortlæg - </a:t>
            </a:r>
            <a:r>
              <a:rPr lang="da-DK" sz="2400" b="0" dirty="0">
                <a:solidFill>
                  <a:schemeClr val="tx2"/>
                </a:solidFill>
              </a:rPr>
              <a:t>Forstå forandringen</a:t>
            </a:r>
          </a:p>
        </p:txBody>
      </p:sp>
      <p:graphicFrame>
        <p:nvGraphicFramePr>
          <p:cNvPr id="3" name="Tabel 2">
            <a:extLst>
              <a:ext uri="{FF2B5EF4-FFF2-40B4-BE49-F238E27FC236}">
                <a16:creationId xmlns:a16="http://schemas.microsoft.com/office/drawing/2014/main" id="{691212C8-81BC-8843-AC50-8D439ED3103C}"/>
              </a:ext>
            </a:extLst>
          </p:cNvPr>
          <p:cNvGraphicFramePr>
            <a:graphicFrameLocks noGrp="1"/>
          </p:cNvGraphicFramePr>
          <p:nvPr>
            <p:extLst>
              <p:ext uri="{D42A27DB-BD31-4B8C-83A1-F6EECF244321}">
                <p14:modId xmlns:p14="http://schemas.microsoft.com/office/powerpoint/2010/main" val="792876953"/>
              </p:ext>
            </p:extLst>
          </p:nvPr>
        </p:nvGraphicFramePr>
        <p:xfrm>
          <a:off x="427038" y="1228725"/>
          <a:ext cx="11332571" cy="4704927"/>
        </p:xfrm>
        <a:graphic>
          <a:graphicData uri="http://schemas.openxmlformats.org/drawingml/2006/table">
            <a:tbl>
              <a:tblPr firstRow="1" bandRow="1">
                <a:tableStyleId>{8A107856-5554-42FB-B03E-39F5DBC370BA}</a:tableStyleId>
              </a:tblPr>
              <a:tblGrid>
                <a:gridCol w="2108182">
                  <a:extLst>
                    <a:ext uri="{9D8B030D-6E8A-4147-A177-3AD203B41FA5}">
                      <a16:colId xmlns:a16="http://schemas.microsoft.com/office/drawing/2014/main" val="1670735217"/>
                    </a:ext>
                  </a:extLst>
                </a:gridCol>
                <a:gridCol w="6986455">
                  <a:extLst>
                    <a:ext uri="{9D8B030D-6E8A-4147-A177-3AD203B41FA5}">
                      <a16:colId xmlns:a16="http://schemas.microsoft.com/office/drawing/2014/main" val="782889041"/>
                    </a:ext>
                  </a:extLst>
                </a:gridCol>
                <a:gridCol w="2237934">
                  <a:extLst>
                    <a:ext uri="{9D8B030D-6E8A-4147-A177-3AD203B41FA5}">
                      <a16:colId xmlns:a16="http://schemas.microsoft.com/office/drawing/2014/main" val="700365862"/>
                    </a:ext>
                  </a:extLst>
                </a:gridCol>
              </a:tblGrid>
              <a:tr h="582706">
                <a:tc gridSpan="3">
                  <a: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sz="1100" b="1" kern="1200" baseline="0" noProof="0" dirty="0">
                          <a:solidFill>
                            <a:schemeClr val="tx2"/>
                          </a:solidFill>
                          <a:latin typeface="+mn-lt"/>
                          <a:ea typeface="+mn-ea"/>
                          <a:cs typeface="+mn-cs"/>
                        </a:rPr>
                        <a:t>Formålet er </a:t>
                      </a:r>
                      <a:r>
                        <a:rPr lang="da-DK" sz="1100" b="0" kern="1200" baseline="0" noProof="0" dirty="0">
                          <a:solidFill>
                            <a:schemeClr val="tx2"/>
                          </a:solidFill>
                          <a:latin typeface="+mn-lt"/>
                          <a:ea typeface="+mn-ea"/>
                          <a:cs typeface="+mn-cs"/>
                        </a:rPr>
                        <a:t>at introducere handoutet med ‘Forstå forandringen’ og ‘Forandringstrekanten’, som er bygget ind i dette ark.</a:t>
                      </a:r>
                    </a:p>
                  </a:txBody>
                  <a:tcPr marL="144000" marR="144000" marT="144000" marB="144000"/>
                </a:tc>
                <a:tc hMerge="1">
                  <a:txBody>
                    <a:bodyPr/>
                    <a:lstStyle/>
                    <a:p>
                      <a:pPr marL="0" marR="0" lvl="1" indent="0" algn="l" defTabSz="914400" rtl="0" eaLnBrk="1" fontAlgn="auto" latinLnBrk="0" hangingPunct="1">
                        <a:lnSpc>
                          <a:spcPct val="100000"/>
                        </a:lnSpc>
                        <a:spcBef>
                          <a:spcPts val="500"/>
                        </a:spcBef>
                        <a:spcAft>
                          <a:spcPts val="0"/>
                        </a:spcAft>
                        <a:buClrTx/>
                        <a:buSzTx/>
                        <a:buFontTx/>
                        <a:buNone/>
                        <a:tabLst/>
                        <a:defRPr/>
                      </a:pPr>
                      <a:endParaRPr lang="da-DK" sz="1100" b="0" baseline="0" noProof="0" dirty="0">
                        <a:solidFill>
                          <a:srgbClr val="FF0000"/>
                        </a:solidFill>
                      </a:endParaRPr>
                    </a:p>
                  </a:txBody>
                  <a:tcPr marL="144000" marR="144000" marT="144000" marB="144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spcBef>
                          <a:spcPts val="500"/>
                        </a:spcBef>
                      </a:pPr>
                      <a:endParaRPr lang="da-DK" sz="1100" b="0" noProof="0" dirty="0"/>
                    </a:p>
                  </a:txBody>
                  <a:tcPr marL="144000" marR="144000" marT="144000" marB="144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14541">
                <a:tc>
                  <a: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sz="1100" b="1" kern="1200" baseline="0" noProof="0" dirty="0">
                          <a:solidFill>
                            <a:schemeClr val="tx2"/>
                          </a:solidFill>
                          <a:latin typeface="+mn-lt"/>
                          <a:ea typeface="+mn-ea"/>
                          <a:cs typeface="+mn-cs"/>
                        </a:rPr>
                        <a:t>Præsentation af </a:t>
                      </a:r>
                      <a:br>
                        <a:rPr lang="da-DK" sz="1100" b="1" kern="1200" baseline="0" noProof="0" dirty="0">
                          <a:solidFill>
                            <a:schemeClr val="tx2"/>
                          </a:solidFill>
                          <a:latin typeface="+mn-lt"/>
                          <a:ea typeface="+mn-ea"/>
                          <a:cs typeface="+mn-cs"/>
                        </a:rPr>
                      </a:br>
                      <a:r>
                        <a:rPr lang="da-DK" sz="1100" b="1" kern="1200" baseline="0" noProof="0" dirty="0">
                          <a:solidFill>
                            <a:schemeClr val="tx2"/>
                          </a:solidFill>
                          <a:latin typeface="+mn-lt"/>
                          <a:ea typeface="+mn-ea"/>
                          <a:cs typeface="+mn-cs"/>
                        </a:rPr>
                        <a:t>arket med ‘Forandringstrekanten’</a:t>
                      </a:r>
                    </a:p>
                    <a:p>
                      <a:pPr>
                        <a:spcBef>
                          <a:spcPts val="500"/>
                        </a:spcBef>
                      </a:pPr>
                      <a:r>
                        <a:rPr lang="da-DK" sz="1100" baseline="0" noProof="0" dirty="0">
                          <a:solidFill>
                            <a:schemeClr val="tx2"/>
                          </a:solidFill>
                        </a:rPr>
                        <a:t>(2 minutter)</a:t>
                      </a:r>
                      <a:endParaRPr lang="da-DK" sz="1100" b="0" noProof="0" dirty="0">
                        <a:solidFill>
                          <a:schemeClr val="tx2"/>
                        </a:solidFill>
                      </a:endParaRPr>
                    </a:p>
                  </a:txBody>
                  <a:tcPr marL="144000" marR="144000" marT="144000" marB="144000"/>
                </a:tc>
                <a:tc>
                  <a:txBody>
                    <a:bodyPr/>
                    <a:lstStyle/>
                    <a:p>
                      <a:pPr marL="0" marR="0" lvl="1" indent="0" algn="l" defTabSz="914400" rtl="0" eaLnBrk="1" fontAlgn="auto" latinLnBrk="0" hangingPunct="1">
                        <a:lnSpc>
                          <a:spcPct val="100000"/>
                        </a:lnSpc>
                        <a:spcBef>
                          <a:spcPts val="500"/>
                        </a:spcBef>
                        <a:spcAft>
                          <a:spcPts val="0"/>
                        </a:spcAft>
                        <a:buClrTx/>
                        <a:buSzTx/>
                        <a:buFont typeface="Arial" charset="0"/>
                        <a:buNone/>
                        <a:tabLst/>
                        <a:defRPr/>
                      </a:pPr>
                      <a:r>
                        <a:rPr lang="da-DK" sz="1100" b="1" baseline="0" noProof="0" dirty="0"/>
                        <a:t>Udlevér arket med titlen </a:t>
                      </a:r>
                      <a:r>
                        <a:rPr lang="da-DK" sz="1100" b="1" kern="1200" baseline="0" noProof="0" dirty="0">
                          <a:solidFill>
                            <a:schemeClr val="tx2"/>
                          </a:solidFill>
                          <a:latin typeface="+mn-lt"/>
                          <a:ea typeface="+mn-ea"/>
                          <a:cs typeface="+mn-cs"/>
                        </a:rPr>
                        <a:t>‘Forstå forandringen’ </a:t>
                      </a:r>
                      <a:r>
                        <a:rPr lang="da-DK" sz="1100" baseline="0" noProof="0" dirty="0"/>
                        <a:t/>
                      </a:r>
                      <a:br>
                        <a:rPr lang="da-DK" sz="1100" baseline="0" noProof="0" dirty="0"/>
                      </a:br>
                      <a:r>
                        <a:rPr lang="da-DK" sz="1100" baseline="0" noProof="0" dirty="0"/>
                        <a:t>(Printet til alle deltagerne/grupperne)</a:t>
                      </a:r>
                    </a:p>
                    <a:p>
                      <a:pPr marL="182563" marR="0" lvl="1" indent="-182563" algn="l" defTabSz="914400"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Fortæl deltagerne, at dette redskab anvendes til at hjælpe dem til at forstå den forandring, de har foran sig eller står midt i og til at blive enige om, hvad de skal gøre.</a:t>
                      </a:r>
                      <a:endParaRPr lang="da-DK" sz="1100" b="0" baseline="0" noProof="0" dirty="0">
                        <a:solidFill>
                          <a:schemeClr val="tx2">
                            <a:lumMod val="50000"/>
                          </a:schemeClr>
                        </a:solidFill>
                      </a:endParaRPr>
                    </a:p>
                  </a:txBody>
                  <a:tcPr marL="144000" marR="144000" marT="144000" marB="144000"/>
                </a:tc>
                <a:tc>
                  <a:txBody>
                    <a:bodyPr/>
                    <a:lstStyle/>
                    <a:p>
                      <a:pPr marL="0" marR="0" lvl="2" indent="0" algn="l" defTabSz="914400" rtl="0" eaLnBrk="1" fontAlgn="auto" latinLnBrk="0" hangingPunct="1">
                        <a:lnSpc>
                          <a:spcPct val="100000"/>
                        </a:lnSpc>
                        <a:spcBef>
                          <a:spcPts val="500"/>
                        </a:spcBef>
                        <a:spcAft>
                          <a:spcPts val="0"/>
                        </a:spcAft>
                        <a:buClrTx/>
                        <a:buSzTx/>
                        <a:buFontTx/>
                        <a:buNone/>
                        <a:tabLst/>
                        <a:defRPr/>
                      </a:pPr>
                      <a:endParaRPr lang="da-DK" sz="1100" b="0" noProof="0" dirty="0">
                        <a:solidFill>
                          <a:schemeClr val="tx1"/>
                        </a:solidFill>
                      </a:endParaRPr>
                    </a:p>
                  </a:txBody>
                  <a:tcPr marL="144000" marR="144000" marT="144000" marB="144000"/>
                </a:tc>
                <a:extLst>
                  <a:ext uri="{0D108BD9-81ED-4DB2-BD59-A6C34878D82A}">
                    <a16:rowId xmlns:a16="http://schemas.microsoft.com/office/drawing/2014/main" val="75125980"/>
                  </a:ext>
                </a:extLst>
              </a:tr>
              <a:tr h="981190">
                <a:tc>
                  <a:txBody>
                    <a:bodyPr/>
                    <a:lstStyle/>
                    <a:p>
                      <a:pPr>
                        <a:spcBef>
                          <a:spcPts val="500"/>
                        </a:spcBef>
                      </a:pPr>
                      <a:r>
                        <a:rPr lang="da-DK" sz="1100" b="1" kern="1200" baseline="0" noProof="0" dirty="0">
                          <a:solidFill>
                            <a:schemeClr val="tx2"/>
                          </a:solidFill>
                          <a:latin typeface="+mn-lt"/>
                          <a:ea typeface="+mn-ea"/>
                          <a:cs typeface="+mn-cs"/>
                        </a:rPr>
                        <a:t>Forandringstrekanten</a:t>
                      </a:r>
                    </a:p>
                    <a:p>
                      <a:pPr marL="0" marR="0" indent="0" algn="l" defTabSz="914400" rtl="0" eaLnBrk="1" fontAlgn="auto" latinLnBrk="0" hangingPunct="1">
                        <a:lnSpc>
                          <a:spcPct val="100000"/>
                        </a:lnSpc>
                        <a:spcBef>
                          <a:spcPts val="500"/>
                        </a:spcBef>
                        <a:spcAft>
                          <a:spcPts val="0"/>
                        </a:spcAft>
                        <a:buClrTx/>
                        <a:buSzTx/>
                        <a:buFontTx/>
                        <a:buNone/>
                        <a:tabLst/>
                        <a:defRPr/>
                      </a:pPr>
                      <a:r>
                        <a:rPr lang="da-DK" sz="1100" baseline="0" noProof="0" dirty="0">
                          <a:solidFill>
                            <a:schemeClr val="tx2"/>
                          </a:solidFill>
                        </a:rPr>
                        <a:t>(3 minutter)</a:t>
                      </a:r>
                      <a:endParaRPr lang="da-DK" sz="1100" noProof="0" dirty="0">
                        <a:solidFill>
                          <a:schemeClr val="tx2"/>
                        </a:solidFill>
                      </a:endParaRPr>
                    </a:p>
                    <a:p>
                      <a:pPr marL="0" marR="0" indent="0" algn="l" defTabSz="914400" rtl="0" eaLnBrk="1" fontAlgn="auto" latinLnBrk="0" hangingPunct="1">
                        <a:lnSpc>
                          <a:spcPct val="100000"/>
                        </a:lnSpc>
                        <a:spcBef>
                          <a:spcPts val="500"/>
                        </a:spcBef>
                        <a:spcAft>
                          <a:spcPts val="0"/>
                        </a:spcAft>
                        <a:buClrTx/>
                        <a:buSzTx/>
                        <a:buFontTx/>
                        <a:buNone/>
                        <a:tabLst/>
                        <a:defRPr/>
                      </a:pPr>
                      <a:endParaRPr lang="da-DK" sz="1100" b="0" noProof="0" dirty="0">
                        <a:solidFill>
                          <a:schemeClr val="tx2">
                            <a:lumMod val="50000"/>
                          </a:schemeClr>
                        </a:solidFill>
                      </a:endParaRPr>
                    </a:p>
                  </a:txBody>
                  <a:tcPr marL="144000" marR="144000" marT="144000" marB="144000"/>
                </a:tc>
                <a:tc>
                  <a:txBody>
                    <a:bodyPr/>
                    <a:lstStyle/>
                    <a:p>
                      <a:pPr marL="0" marR="0" lvl="1" indent="0" algn="l" defTabSz="914400" rtl="0" eaLnBrk="1" fontAlgn="auto" latinLnBrk="0" hangingPunct="1">
                        <a:lnSpc>
                          <a:spcPct val="100000"/>
                        </a:lnSpc>
                        <a:spcBef>
                          <a:spcPts val="500"/>
                        </a:spcBef>
                        <a:spcAft>
                          <a:spcPts val="0"/>
                        </a:spcAft>
                        <a:buClrTx/>
                        <a:buSzTx/>
                        <a:buFont typeface="Arial" charset="0"/>
                        <a:buNone/>
                        <a:tabLst/>
                        <a:defRPr/>
                      </a:pPr>
                      <a:r>
                        <a:rPr lang="da-DK" sz="1100" b="1" kern="1200" baseline="0" noProof="0" dirty="0">
                          <a:solidFill>
                            <a:schemeClr val="dk1"/>
                          </a:solidFill>
                          <a:latin typeface="+mn-lt"/>
                          <a:ea typeface="+mn-ea"/>
                          <a:cs typeface="+mn-cs"/>
                        </a:rPr>
                        <a:t>Introducér </a:t>
                      </a:r>
                      <a:r>
                        <a:rPr lang="da-DK" sz="1100" b="1" kern="1200" baseline="0" noProof="0" dirty="0">
                          <a:solidFill>
                            <a:schemeClr val="tx2"/>
                          </a:solidFill>
                          <a:latin typeface="+mn-lt"/>
                          <a:ea typeface="+mn-ea"/>
                          <a:cs typeface="+mn-cs"/>
                        </a:rPr>
                        <a:t>‘Forandringstrekanten’</a:t>
                      </a:r>
                    </a:p>
                    <a:p>
                      <a:pPr marL="92075" marR="0" lvl="1" indent="-92075" algn="l" defTabSz="914400" rtl="0" eaLnBrk="1" fontAlgn="auto" latinLnBrk="0" hangingPunct="1">
                        <a:lnSpc>
                          <a:spcPct val="100000"/>
                        </a:lnSpc>
                        <a:spcBef>
                          <a:spcPts val="500"/>
                        </a:spcBef>
                        <a:spcAft>
                          <a:spcPts val="0"/>
                        </a:spcAft>
                        <a:buClr>
                          <a:schemeClr val="accent3"/>
                        </a:buClr>
                        <a:buSzTx/>
                        <a:buFont typeface="Arial" panose="020B0604020202020204" pitchFamily="34" charset="0"/>
                        <a:buChar char="•"/>
                        <a:tabLst/>
                        <a:defRPr/>
                      </a:pPr>
                      <a:r>
                        <a:rPr lang="da-DK" sz="1100" baseline="0" noProof="0" dirty="0"/>
                        <a:t>Sig fx ”Forandringsreaktioner kan variere fra person til person og organisationer imellem, men lidt forsimplet kan man sige, at reaktionerne hovedsageligt har baggrund i disse tre faktorer: </a:t>
                      </a:r>
                    </a:p>
                    <a:p>
                      <a:pPr marL="0" marR="0" lvl="1" indent="0" algn="l" defTabSz="914400" rtl="0" eaLnBrk="1" fontAlgn="auto" latinLnBrk="0" hangingPunct="1">
                        <a:lnSpc>
                          <a:spcPct val="100000"/>
                        </a:lnSpc>
                        <a:spcBef>
                          <a:spcPts val="500"/>
                        </a:spcBef>
                        <a:spcAft>
                          <a:spcPts val="0"/>
                        </a:spcAft>
                        <a:buClr>
                          <a:schemeClr val="accent3"/>
                        </a:buClr>
                        <a:buSzTx/>
                        <a:buFont typeface="Arial" panose="020B0604020202020204" pitchFamily="34" charset="0"/>
                        <a:buNone/>
                        <a:tabLst/>
                        <a:defRPr/>
                      </a:pPr>
                      <a:r>
                        <a:rPr lang="da-DK" sz="1100" baseline="0" noProof="0" dirty="0" smtClean="0"/>
                        <a:t>   1</a:t>
                      </a:r>
                      <a:r>
                        <a:rPr lang="da-DK" sz="1100" baseline="0" noProof="0" dirty="0"/>
                        <a:t>) Hvad forandringen går ud på [</a:t>
                      </a:r>
                      <a:r>
                        <a:rPr lang="da-DK" sz="1100" b="1" kern="1200" baseline="0" noProof="0" dirty="0">
                          <a:solidFill>
                            <a:schemeClr val="tx2"/>
                          </a:solidFill>
                          <a:latin typeface="+mn-lt"/>
                          <a:ea typeface="+mn-ea"/>
                          <a:cs typeface="+mn-cs"/>
                        </a:rPr>
                        <a:t>peg på ”Typen af forandring”</a:t>
                      </a:r>
                      <a:r>
                        <a:rPr lang="da-DK" sz="1100" kern="1200" baseline="0" noProof="0" dirty="0">
                          <a:solidFill>
                            <a:schemeClr val="dk1"/>
                          </a:solidFill>
                          <a:latin typeface="+mn-lt"/>
                          <a:ea typeface="+mn-ea"/>
                          <a:cs typeface="+mn-cs"/>
                        </a:rPr>
                        <a:t>]</a:t>
                      </a:r>
                      <a:r>
                        <a:rPr lang="da-DK" sz="1100" b="1" kern="1200" baseline="0" noProof="0" dirty="0">
                          <a:solidFill>
                            <a:schemeClr val="tx2"/>
                          </a:solidFill>
                          <a:latin typeface="+mn-lt"/>
                          <a:ea typeface="+mn-ea"/>
                          <a:cs typeface="+mn-cs"/>
                        </a:rPr>
                        <a:t> </a:t>
                      </a:r>
                    </a:p>
                    <a:p>
                      <a:pPr marL="0" marR="0" lvl="1" indent="0" algn="l" defTabSz="914400" rtl="0" eaLnBrk="1" fontAlgn="auto" latinLnBrk="0" hangingPunct="1">
                        <a:lnSpc>
                          <a:spcPct val="100000"/>
                        </a:lnSpc>
                        <a:spcBef>
                          <a:spcPts val="500"/>
                        </a:spcBef>
                        <a:spcAft>
                          <a:spcPts val="0"/>
                        </a:spcAft>
                        <a:buClr>
                          <a:schemeClr val="accent3"/>
                        </a:buClr>
                        <a:buSzTx/>
                        <a:buFont typeface="Arial" panose="020B0604020202020204" pitchFamily="34" charset="0"/>
                        <a:buNone/>
                        <a:tabLst/>
                        <a:defRPr/>
                      </a:pPr>
                      <a:r>
                        <a:rPr lang="da-DK" sz="1100" baseline="0" noProof="0" dirty="0" smtClean="0"/>
                        <a:t>   2</a:t>
                      </a:r>
                      <a:r>
                        <a:rPr lang="da-DK" sz="1100" baseline="0" noProof="0" dirty="0"/>
                        <a:t>) Hvad det er for en arbejdsplads, forandringen foregår på [peg på </a:t>
                      </a:r>
                      <a:r>
                        <a:rPr lang="da-DK" sz="1100" b="1" kern="1200" baseline="0" noProof="0" dirty="0">
                          <a:solidFill>
                            <a:schemeClr val="tx2"/>
                          </a:solidFill>
                          <a:latin typeface="+mn-lt"/>
                          <a:ea typeface="+mn-ea"/>
                          <a:cs typeface="+mn-cs"/>
                        </a:rPr>
                        <a:t>”Forudsætninger og </a:t>
                      </a:r>
                      <a:r>
                        <a:rPr lang="da-DK" sz="1100" b="1" kern="1200" baseline="0" noProof="0" dirty="0" smtClean="0">
                          <a:solidFill>
                            <a:schemeClr val="tx2"/>
                          </a:solidFill>
                          <a:latin typeface="+mn-lt"/>
                          <a:ea typeface="+mn-ea"/>
                          <a:cs typeface="+mn-cs"/>
                        </a:rPr>
                        <a:t>  </a:t>
                      </a:r>
                    </a:p>
                    <a:p>
                      <a:pPr marL="0" marR="0" lvl="1" indent="0" algn="l" defTabSz="914400" rtl="0" eaLnBrk="1" fontAlgn="auto" latinLnBrk="0" hangingPunct="1">
                        <a:lnSpc>
                          <a:spcPct val="100000"/>
                        </a:lnSpc>
                        <a:spcBef>
                          <a:spcPts val="500"/>
                        </a:spcBef>
                        <a:spcAft>
                          <a:spcPts val="0"/>
                        </a:spcAft>
                        <a:buClr>
                          <a:schemeClr val="accent3"/>
                        </a:buClr>
                        <a:buSzTx/>
                        <a:buFont typeface="Arial" panose="020B0604020202020204" pitchFamily="34" charset="0"/>
                        <a:buNone/>
                        <a:tabLst/>
                        <a:defRPr/>
                      </a:pPr>
                      <a:r>
                        <a:rPr lang="da-DK" sz="1100" b="1" kern="1200" baseline="0" noProof="0" dirty="0" smtClean="0">
                          <a:solidFill>
                            <a:schemeClr val="tx2"/>
                          </a:solidFill>
                          <a:latin typeface="+mn-lt"/>
                          <a:ea typeface="+mn-ea"/>
                          <a:cs typeface="+mn-cs"/>
                        </a:rPr>
                        <a:t>   kontekst</a:t>
                      </a:r>
                      <a:r>
                        <a:rPr lang="da-DK" sz="1100" b="1" kern="1200" baseline="0" noProof="0" dirty="0">
                          <a:solidFill>
                            <a:schemeClr val="tx2"/>
                          </a:solidFill>
                          <a:latin typeface="+mn-lt"/>
                          <a:ea typeface="+mn-ea"/>
                          <a:cs typeface="+mn-cs"/>
                        </a:rPr>
                        <a:t>”</a:t>
                      </a:r>
                      <a:r>
                        <a:rPr lang="da-DK" sz="1100" baseline="0" noProof="0" dirty="0"/>
                        <a:t>]</a:t>
                      </a:r>
                    </a:p>
                    <a:p>
                      <a:pPr marL="0" marR="0" lvl="1" indent="0" algn="l" defTabSz="914400" rtl="0" eaLnBrk="1" fontAlgn="auto" latinLnBrk="0" hangingPunct="1">
                        <a:lnSpc>
                          <a:spcPct val="100000"/>
                        </a:lnSpc>
                        <a:spcBef>
                          <a:spcPts val="500"/>
                        </a:spcBef>
                        <a:spcAft>
                          <a:spcPts val="0"/>
                        </a:spcAft>
                        <a:buClr>
                          <a:schemeClr val="accent3"/>
                        </a:buClr>
                        <a:buSzTx/>
                        <a:buFont typeface="Arial" panose="020B0604020202020204" pitchFamily="34" charset="0"/>
                        <a:buNone/>
                        <a:tabLst/>
                        <a:defRPr/>
                      </a:pPr>
                      <a:r>
                        <a:rPr lang="da-DK" sz="1100" baseline="0" noProof="0" dirty="0" smtClean="0"/>
                        <a:t>   3</a:t>
                      </a:r>
                      <a:r>
                        <a:rPr lang="da-DK" sz="1100" baseline="0" noProof="0" dirty="0"/>
                        <a:t>) Hvordan man har gennemført forandringen indtil nu [peg på </a:t>
                      </a:r>
                      <a:r>
                        <a:rPr lang="da-DK" sz="1100" b="1" kern="1200" baseline="0" noProof="0" dirty="0">
                          <a:solidFill>
                            <a:schemeClr val="tx2"/>
                          </a:solidFill>
                          <a:latin typeface="+mn-lt"/>
                          <a:ea typeface="+mn-ea"/>
                          <a:cs typeface="+mn-cs"/>
                        </a:rPr>
                        <a:t>”Kommunikation og </a:t>
                      </a:r>
                      <a:r>
                        <a:rPr lang="da-DK" sz="1100" b="1" kern="1200" baseline="0" noProof="0" dirty="0" smtClean="0">
                          <a:solidFill>
                            <a:schemeClr val="tx2"/>
                          </a:solidFill>
                          <a:latin typeface="+mn-lt"/>
                          <a:ea typeface="+mn-ea"/>
                          <a:cs typeface="+mn-cs"/>
                        </a:rPr>
                        <a:t>  </a:t>
                      </a:r>
                    </a:p>
                    <a:p>
                      <a:pPr marL="0" marR="0" lvl="1" indent="0" algn="l" defTabSz="914400" rtl="0" eaLnBrk="1" fontAlgn="auto" latinLnBrk="0" hangingPunct="1">
                        <a:lnSpc>
                          <a:spcPct val="100000"/>
                        </a:lnSpc>
                        <a:spcBef>
                          <a:spcPts val="500"/>
                        </a:spcBef>
                        <a:spcAft>
                          <a:spcPts val="0"/>
                        </a:spcAft>
                        <a:buClr>
                          <a:schemeClr val="accent3"/>
                        </a:buClr>
                        <a:buSzTx/>
                        <a:buFont typeface="Arial" panose="020B0604020202020204" pitchFamily="34" charset="0"/>
                        <a:buNone/>
                        <a:tabLst/>
                        <a:defRPr/>
                      </a:pPr>
                      <a:r>
                        <a:rPr lang="da-DK" sz="1100" b="1" kern="1200" baseline="0" noProof="0" dirty="0" smtClean="0">
                          <a:solidFill>
                            <a:schemeClr val="tx2"/>
                          </a:solidFill>
                          <a:latin typeface="+mn-lt"/>
                          <a:ea typeface="+mn-ea"/>
                          <a:cs typeface="+mn-cs"/>
                        </a:rPr>
                        <a:t>   inddragelse</a:t>
                      </a:r>
                      <a:r>
                        <a:rPr lang="da-DK" sz="1100" b="1" kern="1200" baseline="0" noProof="0" dirty="0">
                          <a:solidFill>
                            <a:schemeClr val="tx2"/>
                          </a:solidFill>
                          <a:latin typeface="+mn-lt"/>
                          <a:ea typeface="+mn-ea"/>
                          <a:cs typeface="+mn-cs"/>
                        </a:rPr>
                        <a:t>”</a:t>
                      </a:r>
                      <a:r>
                        <a:rPr lang="da-DK" sz="1100" baseline="0" noProof="0" dirty="0"/>
                        <a:t>]. De tre faktorer har også betydning for, hvordan resultatet af forandringen </a:t>
                      </a:r>
                      <a:endParaRPr lang="da-DK" sz="1100" baseline="0" noProof="0" dirty="0" smtClean="0"/>
                    </a:p>
                    <a:p>
                      <a:pPr marL="0" marR="0" lvl="1" indent="0" algn="l" defTabSz="914400" rtl="0" eaLnBrk="1" fontAlgn="auto" latinLnBrk="0" hangingPunct="1">
                        <a:lnSpc>
                          <a:spcPct val="100000"/>
                        </a:lnSpc>
                        <a:spcBef>
                          <a:spcPts val="500"/>
                        </a:spcBef>
                        <a:spcAft>
                          <a:spcPts val="0"/>
                        </a:spcAft>
                        <a:buClr>
                          <a:schemeClr val="accent3"/>
                        </a:buClr>
                        <a:buSzTx/>
                        <a:buFont typeface="Arial" panose="020B0604020202020204" pitchFamily="34" charset="0"/>
                        <a:buNone/>
                        <a:tabLst/>
                        <a:defRPr/>
                      </a:pPr>
                      <a:r>
                        <a:rPr lang="da-DK" sz="1100" baseline="0" noProof="0" dirty="0" smtClean="0"/>
                        <a:t>   bliver</a:t>
                      </a:r>
                      <a:r>
                        <a:rPr lang="da-DK" sz="1100" baseline="0" noProof="0" dirty="0"/>
                        <a:t>.”  </a:t>
                      </a:r>
                    </a:p>
                    <a:p>
                      <a:pPr marL="92075" marR="0" lvl="1" indent="-92075" algn="l" defTabSz="914400" rtl="0" eaLnBrk="1" fontAlgn="auto" latinLnBrk="0" hangingPunct="1">
                        <a:lnSpc>
                          <a:spcPct val="100000"/>
                        </a:lnSpc>
                        <a:spcBef>
                          <a:spcPts val="500"/>
                        </a:spcBef>
                        <a:spcAft>
                          <a:spcPts val="0"/>
                        </a:spcAft>
                        <a:buClr>
                          <a:schemeClr val="accent3"/>
                        </a:buClr>
                        <a:buSzTx/>
                        <a:buFont typeface="Arial" panose="020B0604020202020204" pitchFamily="34" charset="0"/>
                        <a:buChar char="•"/>
                        <a:tabLst/>
                        <a:defRPr/>
                      </a:pPr>
                      <a:r>
                        <a:rPr lang="da-DK" sz="1100" baseline="0" noProof="0" dirty="0"/>
                        <a:t>Du kan derefter læse teksten om de tre dele af forandringstrekanten op fra </a:t>
                      </a:r>
                      <a:r>
                        <a:rPr lang="da-DK" sz="1100" baseline="0" noProof="0" dirty="0" err="1"/>
                        <a:t>slidet</a:t>
                      </a:r>
                      <a:r>
                        <a:rPr lang="da-DK" sz="1100" baseline="0" noProof="0" dirty="0"/>
                        <a:t>, hvis det er nødvendigt.</a:t>
                      </a:r>
                      <a:endParaRPr lang="da-DK" sz="1100" b="0" i="1" baseline="0" noProof="0" dirty="0">
                        <a:solidFill>
                          <a:schemeClr val="tx2">
                            <a:lumMod val="50000"/>
                          </a:schemeClr>
                        </a:solidFill>
                      </a:endParaRPr>
                    </a:p>
                  </a:txBody>
                  <a:tcPr marL="144000" marR="144000" marT="144000" marB="144000"/>
                </a:tc>
                <a:tc>
                  <a:txBody>
                    <a:bodyPr/>
                    <a:lstStyle/>
                    <a:p>
                      <a:pPr marL="0" marR="0" lvl="2" indent="0" algn="l" defTabSz="914400" rtl="0" eaLnBrk="1" fontAlgn="auto" latinLnBrk="0" hangingPunct="1">
                        <a:lnSpc>
                          <a:spcPct val="100000"/>
                        </a:lnSpc>
                        <a:spcBef>
                          <a:spcPts val="500"/>
                        </a:spcBef>
                        <a:spcAft>
                          <a:spcPts val="0"/>
                        </a:spcAft>
                        <a:buClrTx/>
                        <a:buSzTx/>
                        <a:buFontTx/>
                        <a:buNone/>
                        <a:tabLst/>
                        <a:defRPr/>
                      </a:pPr>
                      <a:endParaRPr lang="da-DK" sz="1100" b="0" noProof="0" dirty="0">
                        <a:solidFill>
                          <a:schemeClr val="tx1"/>
                        </a:solidFill>
                      </a:endParaRPr>
                    </a:p>
                  </a:txBody>
                  <a:tcPr marL="144000" marR="144000" marT="144000" marB="144000"/>
                </a:tc>
                <a:extLst>
                  <a:ext uri="{0D108BD9-81ED-4DB2-BD59-A6C34878D82A}">
                    <a16:rowId xmlns:a16="http://schemas.microsoft.com/office/drawing/2014/main" val="10002"/>
                  </a:ext>
                </a:extLst>
              </a:tr>
            </a:tbl>
          </a:graphicData>
        </a:graphic>
      </p:graphicFrame>
      <p:sp>
        <p:nvSpPr>
          <p:cNvPr id="4" name="Rektangel 3"/>
          <p:cNvSpPr/>
          <p:nvPr/>
        </p:nvSpPr>
        <p:spPr>
          <a:xfrm>
            <a:off x="357447" y="5976851"/>
            <a:ext cx="1571106" cy="67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1712" y="1913750"/>
            <a:ext cx="771404" cy="1090916"/>
          </a:xfrm>
          <a:prstGeom prst="rect">
            <a:avLst/>
          </a:prstGeom>
          <a:solidFill>
            <a:schemeClr val="bg1"/>
          </a:solidFill>
          <a:effectLst>
            <a:outerShdw blurRad="50800" dist="38100" dir="2700000" algn="tl" rotWithShape="0">
              <a:prstClr val="black">
                <a:alpha val="40000"/>
              </a:prstClr>
            </a:outerShdw>
          </a:effectLst>
        </p:spPr>
      </p:pic>
      <p:pic>
        <p:nvPicPr>
          <p:cNvPr id="6" name="Billede 5"/>
          <p:cNvPicPr>
            <a:picLocks noChangeAspect="1"/>
          </p:cNvPicPr>
          <p:nvPr/>
        </p:nvPicPr>
        <p:blipFill>
          <a:blip r:embed="rId3"/>
          <a:stretch>
            <a:fillRect/>
          </a:stretch>
        </p:blipFill>
        <p:spPr>
          <a:xfrm>
            <a:off x="9650350" y="3689691"/>
            <a:ext cx="1864164" cy="1048592"/>
          </a:xfrm>
          <a:prstGeom prst="rect">
            <a:avLst/>
          </a:prstGeom>
          <a:effectLst>
            <a:outerShdw blurRad="50800" dist="38100" dir="2700000" algn="tl" rotWithShape="0">
              <a:prstClr val="black">
                <a:alpha val="40000"/>
              </a:prstClr>
            </a:outerShdw>
          </a:effectLst>
        </p:spPr>
      </p:pic>
      <p:sp>
        <p:nvSpPr>
          <p:cNvPr id="9" name="Pladsholder til indhold 5">
            <a:extLst>
              <a:ext uri="{FF2B5EF4-FFF2-40B4-BE49-F238E27FC236}">
                <a16:creationId xmlns:a16="http://schemas.microsoft.com/office/drawing/2014/main" id="{63E7CDF0-7547-4DEE-ACA0-8B6C320CF477}"/>
              </a:ext>
            </a:extLst>
          </p:cNvPr>
          <p:cNvSpPr txBox="1">
            <a:spLocks/>
          </p:cNvSpPr>
          <p:nvPr/>
        </p:nvSpPr>
        <p:spPr>
          <a:xfrm>
            <a:off x="9967974" y="-24080"/>
            <a:ext cx="2649415" cy="1002600"/>
          </a:xfrm>
          <a:prstGeom prst="rect">
            <a:avLst/>
          </a:prstGeom>
        </p:spPr>
        <p:txBody>
          <a:bodyPr/>
          <a:lstStyle>
            <a:lvl1pPr marL="0" indent="0" algn="l" defTabSz="914400" rtl="0" eaLnBrk="1" latinLnBrk="0" hangingPunct="1">
              <a:lnSpc>
                <a:spcPct val="97000"/>
              </a:lnSpc>
              <a:spcBef>
                <a:spcPts val="0"/>
              </a:spcBef>
              <a:spcAft>
                <a:spcPts val="1000"/>
              </a:spcAft>
              <a:buFont typeface="Arial" panose="020B0604020202020204" pitchFamily="34" charset="0"/>
              <a:buChar char="​"/>
              <a:defRPr sz="1800" kern="1200">
                <a:solidFill>
                  <a:schemeClr val="accent2"/>
                </a:solidFill>
                <a:latin typeface="+mn-lt"/>
                <a:ea typeface="+mn-ea"/>
                <a:cs typeface="+mn-cs"/>
              </a:defRPr>
            </a:lvl1pPr>
            <a:lvl2pPr marL="0" indent="0" algn="l" defTabSz="914400" rtl="0" eaLnBrk="1" latinLnBrk="0" hangingPunct="1">
              <a:lnSpc>
                <a:spcPct val="97000"/>
              </a:lnSpc>
              <a:spcBef>
                <a:spcPts val="0"/>
              </a:spcBef>
              <a:spcAft>
                <a:spcPts val="0"/>
              </a:spcAft>
              <a:buFont typeface="Arial" panose="020B0604020202020204" pitchFamily="34" charset="0"/>
              <a:buChar char="​"/>
              <a:defRPr sz="1800" b="1" kern="1200">
                <a:solidFill>
                  <a:schemeClr val="accent2"/>
                </a:solidFill>
                <a:latin typeface="+mn-lt"/>
                <a:ea typeface="+mn-ea"/>
                <a:cs typeface="+mn-cs"/>
              </a:defRPr>
            </a:lvl2pPr>
            <a:lvl3pPr marL="190800" indent="-190800" algn="l" defTabSz="914400" rtl="0" eaLnBrk="1" latinLnBrk="0" hangingPunct="1">
              <a:lnSpc>
                <a:spcPct val="97000"/>
              </a:lnSpc>
              <a:spcBef>
                <a:spcPts val="0"/>
              </a:spcBef>
              <a:spcAft>
                <a:spcPts val="1000"/>
              </a:spcAft>
              <a:buFont typeface="Arial" panose="020B0604020202020204" pitchFamily="34" charset="0"/>
              <a:buChar char="•"/>
              <a:defRPr sz="1800" kern="1200">
                <a:solidFill>
                  <a:schemeClr val="accent2"/>
                </a:solidFill>
                <a:latin typeface="+mn-lt"/>
                <a:ea typeface="+mn-ea"/>
                <a:cs typeface="+mn-cs"/>
              </a:defRPr>
            </a:lvl3pPr>
            <a:lvl4pPr marL="378000" indent="-176400" algn="l" defTabSz="914400" rtl="0" eaLnBrk="1" latinLnBrk="0" hangingPunct="1">
              <a:lnSpc>
                <a:spcPct val="100000"/>
              </a:lnSpc>
              <a:spcBef>
                <a:spcPts val="0"/>
              </a:spcBef>
              <a:spcAft>
                <a:spcPts val="1000"/>
              </a:spcAft>
              <a:buFont typeface="Arial" panose="020B0604020202020204" pitchFamily="34" charset="0"/>
              <a:buChar char="•"/>
              <a:defRPr sz="1600" kern="1200">
                <a:solidFill>
                  <a:schemeClr val="accent2"/>
                </a:solidFill>
                <a:latin typeface="+mn-lt"/>
                <a:ea typeface="+mn-ea"/>
                <a:cs typeface="+mn-cs"/>
              </a:defRPr>
            </a:lvl4pPr>
            <a:lvl5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accent2"/>
                </a:solidFill>
                <a:latin typeface="+mn-lt"/>
                <a:ea typeface="+mn-ea"/>
                <a:cs typeface="+mn-cs"/>
              </a:defRPr>
            </a:lvl5pPr>
            <a:lvl6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6pPr>
            <a:lvl7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7pPr>
            <a:lvl8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8pPr>
            <a:lvl9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9pPr>
          </a:lstStyle>
          <a:p>
            <a:pPr algn="ctr">
              <a:lnSpc>
                <a:spcPct val="250000"/>
              </a:lnSpc>
              <a:buNone/>
            </a:pPr>
            <a:r>
              <a:rPr lang="da-DK" sz="1100" dirty="0">
                <a:solidFill>
                  <a:schemeClr val="tx2"/>
                </a:solidFill>
              </a:rPr>
              <a:t>Varighed </a:t>
            </a:r>
          </a:p>
          <a:p>
            <a:pPr algn="ctr">
              <a:lnSpc>
                <a:spcPct val="250000"/>
              </a:lnSpc>
              <a:buNone/>
            </a:pPr>
            <a:r>
              <a:rPr lang="da-DK" sz="1100" b="1" dirty="0" smtClean="0">
                <a:solidFill>
                  <a:schemeClr val="tx2"/>
                </a:solidFill>
              </a:rPr>
              <a:t>5 </a:t>
            </a:r>
            <a:r>
              <a:rPr lang="da-DK" sz="1100" b="1" dirty="0">
                <a:solidFill>
                  <a:schemeClr val="tx2"/>
                </a:solidFill>
              </a:rPr>
              <a:t>minutter</a:t>
            </a:r>
          </a:p>
        </p:txBody>
      </p:sp>
      <p:pic>
        <p:nvPicPr>
          <p:cNvPr id="10" name="Billed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4649" y="413576"/>
            <a:ext cx="316066" cy="316066"/>
          </a:xfrm>
          <a:prstGeom prst="rect">
            <a:avLst/>
          </a:prstGeom>
        </p:spPr>
      </p:pic>
    </p:spTree>
    <p:extLst>
      <p:ext uri="{BB962C8B-B14F-4D97-AF65-F5344CB8AC3E}">
        <p14:creationId xmlns:p14="http://schemas.microsoft.com/office/powerpoint/2010/main" val="3639976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p:cNvSpPr/>
          <p:nvPr/>
        </p:nvSpPr>
        <p:spPr>
          <a:xfrm>
            <a:off x="357447" y="5976851"/>
            <a:ext cx="1571106" cy="67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Tekstfelt 2"/>
          <p:cNvSpPr txBox="1"/>
          <p:nvPr/>
        </p:nvSpPr>
        <p:spPr>
          <a:xfrm>
            <a:off x="332288" y="1631534"/>
            <a:ext cx="8760777" cy="559127"/>
          </a:xfrm>
          <a:prstGeom prst="rect">
            <a:avLst/>
          </a:prstGeom>
          <a:noFill/>
        </p:spPr>
        <p:txBody>
          <a:bodyPr wrap="square" rtlCol="0">
            <a:spAutoFit/>
          </a:bodyPr>
          <a:lstStyle/>
          <a:p>
            <a:pPr>
              <a:spcBef>
                <a:spcPts val="1000"/>
              </a:spcBef>
            </a:pPr>
            <a:endParaRPr lang="en-GB" sz="1100" dirty="0"/>
          </a:p>
          <a:p>
            <a:pPr marL="171450" indent="-171450">
              <a:spcBef>
                <a:spcPts val="1000"/>
              </a:spcBef>
              <a:buFont typeface="Arial" panose="020B0604020202020204" pitchFamily="34" charset="0"/>
              <a:buChar char="•"/>
            </a:pPr>
            <a:endParaRPr lang="en-GB" sz="1100" dirty="0"/>
          </a:p>
        </p:txBody>
      </p:sp>
      <p:sp>
        <p:nvSpPr>
          <p:cNvPr id="6" name="Titel 20">
            <a:extLst>
              <a:ext uri="{FF2B5EF4-FFF2-40B4-BE49-F238E27FC236}">
                <a16:creationId xmlns:a16="http://schemas.microsoft.com/office/drawing/2014/main" id="{1B883131-38EF-4316-8C65-F0D073564CDE}"/>
              </a:ext>
            </a:extLst>
          </p:cNvPr>
          <p:cNvSpPr txBox="1">
            <a:spLocks/>
          </p:cNvSpPr>
          <p:nvPr/>
        </p:nvSpPr>
        <p:spPr>
          <a:xfrm>
            <a:off x="427038" y="607966"/>
            <a:ext cx="10762582" cy="461665"/>
          </a:xfrm>
          <a:prstGeom prst="rect">
            <a:avLst/>
          </a:prstGeom>
        </p:spPr>
        <p:txBody>
          <a:bodyPr vert="horz" lIns="0" tIns="0" rIns="0" bIns="0" rtlCol="0" anchor="t" anchorCtr="0">
            <a:noAutofit/>
          </a:bodyPr>
          <a:lstStyle>
            <a:lvl1pPr algn="l" defTabSz="914400" rtl="0" eaLnBrk="1" latinLnBrk="0" hangingPunct="1">
              <a:lnSpc>
                <a:spcPct val="89000"/>
              </a:lnSpc>
              <a:spcBef>
                <a:spcPct val="0"/>
              </a:spcBef>
              <a:buNone/>
              <a:defRPr sz="3000" b="1" kern="1200">
                <a:solidFill>
                  <a:schemeClr val="accent2"/>
                </a:solidFill>
                <a:latin typeface="+mj-lt"/>
                <a:ea typeface="+mj-ea"/>
                <a:cs typeface="+mj-cs"/>
              </a:defRPr>
            </a:lvl1pPr>
          </a:lstStyle>
          <a:p>
            <a:pPr marL="444500" indent="-444500"/>
            <a:r>
              <a:rPr lang="da-DK" sz="2400" dirty="0">
                <a:solidFill>
                  <a:schemeClr val="tx2"/>
                </a:solidFill>
              </a:rPr>
              <a:t>Trin 2: Kortlæg - </a:t>
            </a:r>
            <a:r>
              <a:rPr lang="da-DK" sz="2400" b="0" dirty="0">
                <a:solidFill>
                  <a:schemeClr val="tx2"/>
                </a:solidFill>
              </a:rPr>
              <a:t>Forstå forandringen</a:t>
            </a:r>
          </a:p>
        </p:txBody>
      </p:sp>
      <p:graphicFrame>
        <p:nvGraphicFramePr>
          <p:cNvPr id="4" name="Tabel 3">
            <a:extLst>
              <a:ext uri="{FF2B5EF4-FFF2-40B4-BE49-F238E27FC236}">
                <a16:creationId xmlns:a16="http://schemas.microsoft.com/office/drawing/2014/main" id="{691212C8-81BC-8843-AC50-8D439ED3103C}"/>
              </a:ext>
            </a:extLst>
          </p:cNvPr>
          <p:cNvGraphicFramePr>
            <a:graphicFrameLocks noGrp="1"/>
          </p:cNvGraphicFramePr>
          <p:nvPr>
            <p:extLst>
              <p:ext uri="{D42A27DB-BD31-4B8C-83A1-F6EECF244321}">
                <p14:modId xmlns:p14="http://schemas.microsoft.com/office/powerpoint/2010/main" val="567731053"/>
              </p:ext>
            </p:extLst>
          </p:nvPr>
        </p:nvGraphicFramePr>
        <p:xfrm>
          <a:off x="427038" y="1228725"/>
          <a:ext cx="11343204" cy="3870446"/>
        </p:xfrm>
        <a:graphic>
          <a:graphicData uri="http://schemas.openxmlformats.org/drawingml/2006/table">
            <a:tbl>
              <a:tblPr firstRow="1" bandRow="1">
                <a:tableStyleId>{8A107856-5554-42FB-B03E-39F5DBC370BA}</a:tableStyleId>
              </a:tblPr>
              <a:tblGrid>
                <a:gridCol w="1917657">
                  <a:extLst>
                    <a:ext uri="{9D8B030D-6E8A-4147-A177-3AD203B41FA5}">
                      <a16:colId xmlns:a16="http://schemas.microsoft.com/office/drawing/2014/main" val="1670735217"/>
                    </a:ext>
                  </a:extLst>
                </a:gridCol>
                <a:gridCol w="7170452">
                  <a:extLst>
                    <a:ext uri="{9D8B030D-6E8A-4147-A177-3AD203B41FA5}">
                      <a16:colId xmlns:a16="http://schemas.microsoft.com/office/drawing/2014/main" val="782889041"/>
                    </a:ext>
                  </a:extLst>
                </a:gridCol>
                <a:gridCol w="2255095">
                  <a:extLst>
                    <a:ext uri="{9D8B030D-6E8A-4147-A177-3AD203B41FA5}">
                      <a16:colId xmlns:a16="http://schemas.microsoft.com/office/drawing/2014/main" val="700365862"/>
                    </a:ext>
                  </a:extLst>
                </a:gridCol>
              </a:tblGrid>
              <a:tr h="582706">
                <a:tc gridSpan="3">
                  <a: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sz="1100" b="1" kern="1200" baseline="0" noProof="0" dirty="0">
                          <a:solidFill>
                            <a:schemeClr val="tx2"/>
                          </a:solidFill>
                          <a:latin typeface="+mn-lt"/>
                          <a:ea typeface="+mn-ea"/>
                          <a:cs typeface="+mn-cs"/>
                        </a:rPr>
                        <a:t>Formålet er </a:t>
                      </a:r>
                      <a:r>
                        <a:rPr lang="da-DK" sz="1100" b="0" kern="1200" baseline="0" noProof="0" dirty="0">
                          <a:solidFill>
                            <a:schemeClr val="tx2"/>
                          </a:solidFill>
                          <a:latin typeface="+mn-lt"/>
                          <a:ea typeface="+mn-ea"/>
                          <a:cs typeface="+mn-cs"/>
                        </a:rPr>
                        <a:t>at få gruppen til at udfolde og nuancere problemstillinger, der vedrører den specifikke forandring, de skal håndtere.</a:t>
                      </a:r>
                    </a:p>
                  </a:txBody>
                  <a:tcPr marL="144000" marR="144000" marT="144000" marB="144000"/>
                </a:tc>
                <a:tc hMerge="1">
                  <a:txBody>
                    <a:bodyPr/>
                    <a:lstStyle/>
                    <a:p>
                      <a:pPr marL="0" marR="0" lvl="1" indent="0" algn="l" defTabSz="914400" rtl="0" eaLnBrk="1" fontAlgn="auto" latinLnBrk="0" hangingPunct="1">
                        <a:lnSpc>
                          <a:spcPct val="100000"/>
                        </a:lnSpc>
                        <a:spcBef>
                          <a:spcPts val="500"/>
                        </a:spcBef>
                        <a:spcAft>
                          <a:spcPts val="0"/>
                        </a:spcAft>
                        <a:buClrTx/>
                        <a:buSzTx/>
                        <a:buFontTx/>
                        <a:buNone/>
                        <a:tabLst/>
                        <a:defRPr/>
                      </a:pPr>
                      <a:endParaRPr lang="da-DK" sz="1100" b="0" baseline="0" noProof="0" dirty="0">
                        <a:solidFill>
                          <a:schemeClr val="tx1"/>
                        </a:solidFill>
                      </a:endParaRPr>
                    </a:p>
                  </a:txBody>
                  <a:tcPr marL="144000" marR="144000" marT="144000" marB="144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spcBef>
                          <a:spcPts val="500"/>
                        </a:spcBef>
                      </a:pPr>
                      <a:endParaRPr lang="da-DK" sz="1100" b="0" noProof="0" dirty="0"/>
                    </a:p>
                  </a:txBody>
                  <a:tcPr marL="144000" marR="144000" marT="144000" marB="144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89539">
                <a:tc>
                  <a: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sz="1100" b="1" kern="1200" baseline="0" noProof="0" dirty="0">
                          <a:solidFill>
                            <a:schemeClr val="tx2"/>
                          </a:solidFill>
                          <a:latin typeface="+mn-lt"/>
                          <a:ea typeface="+mn-ea"/>
                          <a:cs typeface="+mn-cs"/>
                        </a:rPr>
                        <a:t>Forstå den nuværende situation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sz="1100" b="0" kern="1200" baseline="0" noProof="0" dirty="0">
                          <a:solidFill>
                            <a:schemeClr val="tx2"/>
                          </a:solidFill>
                          <a:latin typeface="+mn-lt"/>
                          <a:ea typeface="+mn-ea"/>
                          <a:cs typeface="+mn-cs"/>
                        </a:rPr>
                        <a:t>(10 minutter)</a:t>
                      </a:r>
                    </a:p>
                  </a:txBody>
                  <a:tcPr marL="144000" marR="144000" marT="144000" marB="144000"/>
                </a:tc>
                <a:tc>
                  <a:txBody>
                    <a:bodyPr/>
                    <a:lstStyle/>
                    <a:p>
                      <a:pPr marL="0" marR="0" lvl="1" indent="0" algn="l" defTabSz="914400" rtl="0" eaLnBrk="1" fontAlgn="auto" latinLnBrk="0" hangingPunct="1">
                        <a:lnSpc>
                          <a:spcPct val="100000"/>
                        </a:lnSpc>
                        <a:spcBef>
                          <a:spcPts val="500"/>
                        </a:spcBef>
                        <a:spcAft>
                          <a:spcPts val="0"/>
                        </a:spcAft>
                        <a:buClrTx/>
                        <a:buSzTx/>
                        <a:buFont typeface="Arial" charset="0"/>
                        <a:buNone/>
                        <a:tabLst/>
                        <a:defRPr/>
                      </a:pPr>
                      <a:r>
                        <a:rPr lang="da-DK" sz="1100" b="1" baseline="0" noProof="0" dirty="0"/>
                        <a:t>Vis slide </a:t>
                      </a:r>
                      <a:r>
                        <a:rPr lang="da-DK" sz="1100" b="1" kern="1200" baseline="0" noProof="0" dirty="0">
                          <a:solidFill>
                            <a:schemeClr val="tx2"/>
                          </a:solidFill>
                          <a:latin typeface="+mn-lt"/>
                          <a:ea typeface="+mn-ea"/>
                          <a:cs typeface="+mn-cs"/>
                        </a:rPr>
                        <a:t>‘Kortlæg – Forstå forandringen’. </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Hvis dette er en workshop, som afholdes i forberedelsesfasen, altså INDEN forandringen er sat i værk, skal du formulere øvelsen, så gruppen reflekterer over, hvordan de tre felter i forandringstrekanten enten vil kunne bidrage til eller modvirke modstand.   </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Fortæl deltagerne, at de lige om lidt skal vurdere forandringen i lyset af de tre temaer i forandringstrekanten og udfylde tilhørende felter (typen af forandring, forudsætning og kontekst og kommunikation og inddragelse). </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Opfordre deltagerne til at anvende inspirationsspørgsmålene, som er forbundet til forandringstrekantens felter.</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Appellér til, at deltagerne spørger ind til hinandens udsagn og refleksioner således, at de får uddybet og skabt en fælles forståelse for forandringen.</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Som </a:t>
                      </a:r>
                      <a:r>
                        <a:rPr lang="da-DK" sz="1100" kern="1200" noProof="0" dirty="0" err="1">
                          <a:solidFill>
                            <a:schemeClr val="dk1"/>
                          </a:solidFill>
                          <a:latin typeface="+mn-lt"/>
                          <a:ea typeface="+mn-ea"/>
                          <a:cs typeface="+mn-cs"/>
                        </a:rPr>
                        <a:t>facilitator</a:t>
                      </a:r>
                      <a:r>
                        <a:rPr lang="da-DK" sz="1100" kern="1200" noProof="0" dirty="0">
                          <a:solidFill>
                            <a:schemeClr val="dk1"/>
                          </a:solidFill>
                          <a:latin typeface="+mn-lt"/>
                          <a:ea typeface="+mn-ea"/>
                          <a:cs typeface="+mn-cs"/>
                        </a:rPr>
                        <a:t> er det din opgave at hjælpe grupperne til at reflektere. Lyt til gruppernes snak og stil udfoldende spørgsmål efter behov. Dette er en procesøvelse, der har til formål at få deltagerne til at reflektere, og det er derfor vigtigere, at de taler om det, der er relevant, end at de besvarer alle spørgsmålene lige godt.</a:t>
                      </a:r>
                      <a:br>
                        <a:rPr lang="da-DK" sz="1100" kern="1200" noProof="0" dirty="0">
                          <a:solidFill>
                            <a:schemeClr val="dk1"/>
                          </a:solidFill>
                          <a:latin typeface="+mn-lt"/>
                          <a:ea typeface="+mn-ea"/>
                          <a:cs typeface="+mn-cs"/>
                        </a:rPr>
                      </a:br>
                      <a:endParaRPr lang="da-DK" sz="1100" kern="1200" noProof="0" dirty="0">
                        <a:solidFill>
                          <a:schemeClr val="dk1"/>
                        </a:solidFill>
                        <a:latin typeface="+mn-lt"/>
                        <a:ea typeface="+mn-ea"/>
                        <a:cs typeface="+mn-cs"/>
                      </a:endParaRPr>
                    </a:p>
                  </a:txBody>
                  <a:tcPr marL="144000" marR="144000" marT="144000" marB="144000"/>
                </a:tc>
                <a:tc>
                  <a:txBody>
                    <a:bodyPr/>
                    <a:lstStyle/>
                    <a:p>
                      <a:pPr marL="0" marR="0" lvl="2" indent="0" algn="l" defTabSz="914400" rtl="0" eaLnBrk="1" fontAlgn="auto" latinLnBrk="0" hangingPunct="1">
                        <a:lnSpc>
                          <a:spcPct val="100000"/>
                        </a:lnSpc>
                        <a:spcBef>
                          <a:spcPts val="500"/>
                        </a:spcBef>
                        <a:spcAft>
                          <a:spcPts val="0"/>
                        </a:spcAft>
                        <a:buClrTx/>
                        <a:buSzTx/>
                        <a:buFontTx/>
                        <a:buNone/>
                        <a:tabLst/>
                        <a:defRPr/>
                      </a:pPr>
                      <a:endParaRPr lang="da-DK" sz="1100" b="0" noProof="0" dirty="0">
                        <a:solidFill>
                          <a:schemeClr val="tx1"/>
                        </a:solidFill>
                      </a:endParaRPr>
                    </a:p>
                  </a:txBody>
                  <a:tcPr marL="144000" marR="144000" marT="144000" marB="144000"/>
                </a:tc>
                <a:extLst>
                  <a:ext uri="{0D108BD9-81ED-4DB2-BD59-A6C34878D82A}">
                    <a16:rowId xmlns:a16="http://schemas.microsoft.com/office/drawing/2014/main" val="10003"/>
                  </a:ext>
                </a:extLst>
              </a:tr>
            </a:tbl>
          </a:graphicData>
        </a:graphic>
      </p:graphicFrame>
      <p:sp>
        <p:nvSpPr>
          <p:cNvPr id="12" name="Pladsholder til indhold 5">
            <a:extLst>
              <a:ext uri="{FF2B5EF4-FFF2-40B4-BE49-F238E27FC236}">
                <a16:creationId xmlns:a16="http://schemas.microsoft.com/office/drawing/2014/main" id="{63E7CDF0-7547-4DEE-ACA0-8B6C320CF477}"/>
              </a:ext>
            </a:extLst>
          </p:cNvPr>
          <p:cNvSpPr txBox="1">
            <a:spLocks/>
          </p:cNvSpPr>
          <p:nvPr/>
        </p:nvSpPr>
        <p:spPr>
          <a:xfrm>
            <a:off x="9967975" y="-19262"/>
            <a:ext cx="2649415" cy="1002600"/>
          </a:xfrm>
          <a:prstGeom prst="rect">
            <a:avLst/>
          </a:prstGeom>
        </p:spPr>
        <p:txBody>
          <a:bodyPr/>
          <a:lstStyle>
            <a:lvl1pPr marL="0" indent="0" algn="l" defTabSz="914400" rtl="0" eaLnBrk="1" latinLnBrk="0" hangingPunct="1">
              <a:lnSpc>
                <a:spcPct val="97000"/>
              </a:lnSpc>
              <a:spcBef>
                <a:spcPts val="0"/>
              </a:spcBef>
              <a:spcAft>
                <a:spcPts val="1000"/>
              </a:spcAft>
              <a:buFont typeface="Arial" panose="020B0604020202020204" pitchFamily="34" charset="0"/>
              <a:buChar char="​"/>
              <a:defRPr sz="1800" kern="1200">
                <a:solidFill>
                  <a:schemeClr val="accent2"/>
                </a:solidFill>
                <a:latin typeface="+mn-lt"/>
                <a:ea typeface="+mn-ea"/>
                <a:cs typeface="+mn-cs"/>
              </a:defRPr>
            </a:lvl1pPr>
            <a:lvl2pPr marL="0" indent="0" algn="l" defTabSz="914400" rtl="0" eaLnBrk="1" latinLnBrk="0" hangingPunct="1">
              <a:lnSpc>
                <a:spcPct val="97000"/>
              </a:lnSpc>
              <a:spcBef>
                <a:spcPts val="0"/>
              </a:spcBef>
              <a:spcAft>
                <a:spcPts val="0"/>
              </a:spcAft>
              <a:buFont typeface="Arial" panose="020B0604020202020204" pitchFamily="34" charset="0"/>
              <a:buChar char="​"/>
              <a:defRPr sz="1800" b="1" kern="1200">
                <a:solidFill>
                  <a:schemeClr val="accent2"/>
                </a:solidFill>
                <a:latin typeface="+mn-lt"/>
                <a:ea typeface="+mn-ea"/>
                <a:cs typeface="+mn-cs"/>
              </a:defRPr>
            </a:lvl2pPr>
            <a:lvl3pPr marL="190800" indent="-190800" algn="l" defTabSz="914400" rtl="0" eaLnBrk="1" latinLnBrk="0" hangingPunct="1">
              <a:lnSpc>
                <a:spcPct val="97000"/>
              </a:lnSpc>
              <a:spcBef>
                <a:spcPts val="0"/>
              </a:spcBef>
              <a:spcAft>
                <a:spcPts val="1000"/>
              </a:spcAft>
              <a:buFont typeface="Arial" panose="020B0604020202020204" pitchFamily="34" charset="0"/>
              <a:buChar char="•"/>
              <a:defRPr sz="1800" kern="1200">
                <a:solidFill>
                  <a:schemeClr val="accent2"/>
                </a:solidFill>
                <a:latin typeface="+mn-lt"/>
                <a:ea typeface="+mn-ea"/>
                <a:cs typeface="+mn-cs"/>
              </a:defRPr>
            </a:lvl3pPr>
            <a:lvl4pPr marL="378000" indent="-176400" algn="l" defTabSz="914400" rtl="0" eaLnBrk="1" latinLnBrk="0" hangingPunct="1">
              <a:lnSpc>
                <a:spcPct val="100000"/>
              </a:lnSpc>
              <a:spcBef>
                <a:spcPts val="0"/>
              </a:spcBef>
              <a:spcAft>
                <a:spcPts val="1000"/>
              </a:spcAft>
              <a:buFont typeface="Arial" panose="020B0604020202020204" pitchFamily="34" charset="0"/>
              <a:buChar char="•"/>
              <a:defRPr sz="1600" kern="1200">
                <a:solidFill>
                  <a:schemeClr val="accent2"/>
                </a:solidFill>
                <a:latin typeface="+mn-lt"/>
                <a:ea typeface="+mn-ea"/>
                <a:cs typeface="+mn-cs"/>
              </a:defRPr>
            </a:lvl4pPr>
            <a:lvl5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accent2"/>
                </a:solidFill>
                <a:latin typeface="+mn-lt"/>
                <a:ea typeface="+mn-ea"/>
                <a:cs typeface="+mn-cs"/>
              </a:defRPr>
            </a:lvl5pPr>
            <a:lvl6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6pPr>
            <a:lvl7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7pPr>
            <a:lvl8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8pPr>
            <a:lvl9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9pPr>
          </a:lstStyle>
          <a:p>
            <a:pPr algn="ctr">
              <a:lnSpc>
                <a:spcPct val="250000"/>
              </a:lnSpc>
              <a:buNone/>
            </a:pPr>
            <a:r>
              <a:rPr lang="da-DK" sz="1100" dirty="0">
                <a:solidFill>
                  <a:schemeClr val="tx2"/>
                </a:solidFill>
              </a:rPr>
              <a:t>Varighed </a:t>
            </a:r>
          </a:p>
          <a:p>
            <a:pPr algn="ctr">
              <a:lnSpc>
                <a:spcPct val="250000"/>
              </a:lnSpc>
              <a:buNone/>
            </a:pPr>
            <a:r>
              <a:rPr lang="da-DK" sz="1100" b="1" dirty="0">
                <a:solidFill>
                  <a:schemeClr val="tx2"/>
                </a:solidFill>
              </a:rPr>
              <a:t>10 minutter</a:t>
            </a:r>
          </a:p>
        </p:txBody>
      </p:sp>
      <p:pic>
        <p:nvPicPr>
          <p:cNvPr id="13" name="Bille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649" y="413576"/>
            <a:ext cx="316066" cy="316066"/>
          </a:xfrm>
          <a:prstGeom prst="rect">
            <a:avLst/>
          </a:prstGeom>
        </p:spPr>
      </p:pic>
      <p:pic>
        <p:nvPicPr>
          <p:cNvPr id="17" name="Billed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2998" y="3384655"/>
            <a:ext cx="1001651" cy="1416530"/>
          </a:xfrm>
          <a:prstGeom prst="rect">
            <a:avLst/>
          </a:prstGeom>
          <a:solidFill>
            <a:schemeClr val="bg1"/>
          </a:solidFill>
          <a:effectLst>
            <a:outerShdw blurRad="50800" dist="38100" dir="2700000" algn="tl" rotWithShape="0">
              <a:prstClr val="black">
                <a:alpha val="40000"/>
              </a:prstClr>
            </a:outerShdw>
          </a:effectLst>
        </p:spPr>
      </p:pic>
      <p:pic>
        <p:nvPicPr>
          <p:cNvPr id="7" name="Billede 6"/>
          <p:cNvPicPr>
            <a:picLocks noChangeAspect="1"/>
          </p:cNvPicPr>
          <p:nvPr/>
        </p:nvPicPr>
        <p:blipFill>
          <a:blip r:embed="rId5"/>
          <a:stretch>
            <a:fillRect/>
          </a:stretch>
        </p:blipFill>
        <p:spPr>
          <a:xfrm>
            <a:off x="9701454" y="1987285"/>
            <a:ext cx="1864737" cy="104891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33526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16"/>
          <p:cNvSpPr/>
          <p:nvPr/>
        </p:nvSpPr>
        <p:spPr>
          <a:xfrm>
            <a:off x="332288" y="6029284"/>
            <a:ext cx="1571106" cy="67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Tekstfelt 2"/>
          <p:cNvSpPr txBox="1"/>
          <p:nvPr/>
        </p:nvSpPr>
        <p:spPr>
          <a:xfrm>
            <a:off x="332288" y="1631534"/>
            <a:ext cx="8760777" cy="559127"/>
          </a:xfrm>
          <a:prstGeom prst="rect">
            <a:avLst/>
          </a:prstGeom>
          <a:noFill/>
        </p:spPr>
        <p:txBody>
          <a:bodyPr wrap="square" rtlCol="0">
            <a:spAutoFit/>
          </a:bodyPr>
          <a:lstStyle/>
          <a:p>
            <a:pPr>
              <a:spcBef>
                <a:spcPts val="1000"/>
              </a:spcBef>
            </a:pPr>
            <a:endParaRPr lang="en-GB" sz="1100" dirty="0"/>
          </a:p>
          <a:p>
            <a:pPr marL="171450" indent="-171450">
              <a:spcBef>
                <a:spcPts val="1000"/>
              </a:spcBef>
              <a:buFont typeface="Arial" panose="020B0604020202020204" pitchFamily="34" charset="0"/>
              <a:buChar char="•"/>
            </a:pPr>
            <a:endParaRPr lang="en-GB" sz="1100" dirty="0"/>
          </a:p>
        </p:txBody>
      </p:sp>
      <p:graphicFrame>
        <p:nvGraphicFramePr>
          <p:cNvPr id="4" name="Tabel 3">
            <a:extLst>
              <a:ext uri="{FF2B5EF4-FFF2-40B4-BE49-F238E27FC236}">
                <a16:creationId xmlns:a16="http://schemas.microsoft.com/office/drawing/2014/main" id="{691212C8-81BC-8843-AC50-8D439ED3103C}"/>
              </a:ext>
            </a:extLst>
          </p:cNvPr>
          <p:cNvGraphicFramePr>
            <a:graphicFrameLocks noGrp="1"/>
          </p:cNvGraphicFramePr>
          <p:nvPr>
            <p:extLst>
              <p:ext uri="{D42A27DB-BD31-4B8C-83A1-F6EECF244321}">
                <p14:modId xmlns:p14="http://schemas.microsoft.com/office/powerpoint/2010/main" val="3178328245"/>
              </p:ext>
            </p:extLst>
          </p:nvPr>
        </p:nvGraphicFramePr>
        <p:xfrm>
          <a:off x="433712" y="1236389"/>
          <a:ext cx="11347162" cy="5309191"/>
        </p:xfrm>
        <a:graphic>
          <a:graphicData uri="http://schemas.openxmlformats.org/drawingml/2006/table">
            <a:tbl>
              <a:tblPr firstRow="1" bandRow="1">
                <a:tableStyleId>{8A107856-5554-42FB-B03E-39F5DBC370BA}</a:tableStyleId>
              </a:tblPr>
              <a:tblGrid>
                <a:gridCol w="1946854">
                  <a:extLst>
                    <a:ext uri="{9D8B030D-6E8A-4147-A177-3AD203B41FA5}">
                      <a16:colId xmlns:a16="http://schemas.microsoft.com/office/drawing/2014/main" val="1670735217"/>
                    </a:ext>
                  </a:extLst>
                </a:gridCol>
                <a:gridCol w="7141253">
                  <a:extLst>
                    <a:ext uri="{9D8B030D-6E8A-4147-A177-3AD203B41FA5}">
                      <a16:colId xmlns:a16="http://schemas.microsoft.com/office/drawing/2014/main" val="782889041"/>
                    </a:ext>
                  </a:extLst>
                </a:gridCol>
                <a:gridCol w="2259055">
                  <a:extLst>
                    <a:ext uri="{9D8B030D-6E8A-4147-A177-3AD203B41FA5}">
                      <a16:colId xmlns:a16="http://schemas.microsoft.com/office/drawing/2014/main" val="700365862"/>
                    </a:ext>
                  </a:extLst>
                </a:gridCol>
              </a:tblGrid>
              <a:tr h="443743">
                <a:tc gridSpan="3">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1" kern="1200" baseline="0" noProof="0" dirty="0">
                          <a:solidFill>
                            <a:schemeClr val="tx2"/>
                          </a:solidFill>
                          <a:latin typeface="+mn-lt"/>
                          <a:ea typeface="+mn-ea"/>
                          <a:cs typeface="+mn-cs"/>
                        </a:rPr>
                        <a:t>Formålet er, </a:t>
                      </a:r>
                      <a:r>
                        <a:rPr lang="da-DK" sz="1100" b="0" kern="1200" baseline="0" noProof="0" dirty="0">
                          <a:solidFill>
                            <a:schemeClr val="tx2"/>
                          </a:solidFill>
                          <a:latin typeface="+mn-lt"/>
                          <a:ea typeface="+mn-ea"/>
                          <a:cs typeface="+mn-cs"/>
                        </a:rPr>
                        <a:t>at deltagerne får kortlagt, hvordan de identificerede nøglepersoner forholder sig til den aktuelle forandring.</a:t>
                      </a:r>
                    </a:p>
                  </a:txBody>
                  <a:tcPr marL="144000" marR="144000" marT="144000" marB="144000"/>
                </a:tc>
                <a:tc hMerge="1">
                  <a:txBody>
                    <a:bodyPr/>
                    <a:lstStyle/>
                    <a:p>
                      <a:pPr marL="171450" marR="0" lvl="1" indent="-1714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lang="da-DK" sz="1100" b="0" baseline="0" noProof="0" dirty="0">
                        <a:solidFill>
                          <a:schemeClr val="tx1"/>
                        </a:solidFill>
                      </a:endParaRPr>
                    </a:p>
                  </a:txBody>
                  <a:tcPr marL="144000" marR="144000" marT="144000" marB="144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spcBef>
                          <a:spcPts val="500"/>
                        </a:spcBef>
                      </a:pPr>
                      <a:endParaRPr lang="da-DK" sz="1100" b="0" noProof="0" dirty="0"/>
                    </a:p>
                  </a:txBody>
                  <a:tcPr marL="144000" marR="144000" marT="144000" marB="144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120620">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1" kern="1200" baseline="0" noProof="0" dirty="0">
                          <a:solidFill>
                            <a:schemeClr val="tx2"/>
                          </a:solidFill>
                          <a:latin typeface="+mn-lt"/>
                          <a:ea typeface="+mn-ea"/>
                          <a:cs typeface="+mn-cs"/>
                        </a:rPr>
                        <a:t>Introducér øvelsen</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0" kern="1200" baseline="0" noProof="0" dirty="0">
                          <a:solidFill>
                            <a:schemeClr val="tx2"/>
                          </a:solidFill>
                          <a:latin typeface="+mn-lt"/>
                          <a:ea typeface="+mn-ea"/>
                          <a:cs typeface="+mn-cs"/>
                        </a:rPr>
                        <a:t>(5 minutter)</a:t>
                      </a:r>
                    </a:p>
                  </a:txBody>
                  <a:tcPr marL="144000" marR="144000" marT="144000" marB="144000"/>
                </a:tc>
                <a:tc>
                  <a:txBody>
                    <a:body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da-DK" sz="1100" b="1" baseline="0" noProof="0" dirty="0"/>
                        <a:t>Udlevér arket med titlen </a:t>
                      </a:r>
                      <a:r>
                        <a:rPr lang="da-DK" sz="1100" b="1" baseline="0" noProof="0" dirty="0">
                          <a:solidFill>
                            <a:schemeClr val="tx2"/>
                          </a:solidFill>
                        </a:rPr>
                        <a:t>‘Forandringsreaktioner’</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Fortæl grupperne, at de skal bruge værkøjet til at kortlægge centrale nøglepersoners/teams/grupper/afdelingers reaktion overfor forandringen (De der er identificeret og skrevet</a:t>
                      </a:r>
                      <a:r>
                        <a:rPr lang="da-DK" sz="1100" kern="1200" baseline="0" noProof="0" dirty="0">
                          <a:solidFill>
                            <a:schemeClr val="dk1"/>
                          </a:solidFill>
                          <a:latin typeface="+mn-lt"/>
                          <a:ea typeface="+mn-ea"/>
                          <a:cs typeface="+mn-cs"/>
                        </a:rPr>
                        <a:t> på </a:t>
                      </a:r>
                      <a:r>
                        <a:rPr lang="da-DK" sz="1100" kern="1200" baseline="0" noProof="0" dirty="0" smtClean="0">
                          <a:solidFill>
                            <a:schemeClr val="dk1"/>
                          </a:solidFill>
                          <a:latin typeface="+mn-lt"/>
                          <a:ea typeface="+mn-ea"/>
                          <a:cs typeface="+mn-cs"/>
                        </a:rPr>
                        <a:t>Post-</a:t>
                      </a:r>
                      <a:r>
                        <a:rPr lang="da-DK" sz="1100" kern="1200" baseline="0" noProof="0" dirty="0" err="1" smtClean="0">
                          <a:solidFill>
                            <a:schemeClr val="dk1"/>
                          </a:solidFill>
                          <a:latin typeface="+mn-lt"/>
                          <a:ea typeface="+mn-ea"/>
                          <a:cs typeface="+mn-cs"/>
                        </a:rPr>
                        <a:t>its</a:t>
                      </a:r>
                      <a:r>
                        <a:rPr lang="da-DK" sz="1100" kern="1200" baseline="0" noProof="0" dirty="0">
                          <a:solidFill>
                            <a:schemeClr val="dk1"/>
                          </a:solidFill>
                          <a:latin typeface="+mn-lt"/>
                          <a:ea typeface="+mn-ea"/>
                          <a:cs typeface="+mn-cs"/>
                        </a:rPr>
                        <a:t>)</a:t>
                      </a:r>
                      <a:r>
                        <a:rPr lang="da-DK" sz="1100" kern="1200" noProof="0" dirty="0">
                          <a:solidFill>
                            <a:schemeClr val="dk1"/>
                          </a:solidFill>
                          <a:latin typeface="+mn-lt"/>
                          <a:ea typeface="+mn-ea"/>
                          <a:cs typeface="+mn-cs"/>
                        </a:rPr>
                        <a:t>.</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Fremhæv, at kortlægningen skal være baseret på fakta og observationer snarere end gisninger og antagelser.</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Fortæl deltagerne, at de gerne må sætte sig sammen og tale i mindre grupper, hvis de vurderer</a:t>
                      </a:r>
                      <a:r>
                        <a:rPr lang="da-DK" sz="1100" kern="1200" baseline="0" noProof="0" dirty="0">
                          <a:effectLst/>
                        </a:rPr>
                        <a:t>, at noget skal diskuteres i fortrolighed. </a:t>
                      </a:r>
                      <a:endParaRPr lang="da-DK" sz="1100" kern="1200" baseline="0" noProof="0" dirty="0">
                        <a:solidFill>
                          <a:schemeClr val="tx2">
                            <a:lumMod val="50000"/>
                          </a:schemeClr>
                        </a:solidFill>
                        <a:effectLst/>
                        <a:latin typeface="+mn-lt"/>
                        <a:ea typeface="+mn-ea"/>
                        <a:cs typeface="+mn-cs"/>
                      </a:endParaRPr>
                    </a:p>
                  </a:txBody>
                  <a:tcPr marL="144000" marR="144000" marT="144000" marB="144000"/>
                </a:tc>
                <a:tc>
                  <a:txBody>
                    <a:bodyPr/>
                    <a:lstStyle/>
                    <a:p>
                      <a:pPr marL="0" marR="0" lvl="2" indent="0" algn="l" defTabSz="914400" rtl="0" eaLnBrk="1" fontAlgn="auto" latinLnBrk="0" hangingPunct="1">
                        <a:lnSpc>
                          <a:spcPct val="100000"/>
                        </a:lnSpc>
                        <a:spcBef>
                          <a:spcPts val="500"/>
                        </a:spcBef>
                        <a:spcAft>
                          <a:spcPts val="0"/>
                        </a:spcAft>
                        <a:buClrTx/>
                        <a:buSzTx/>
                        <a:buFontTx/>
                        <a:buNone/>
                        <a:tabLst/>
                        <a:defRPr/>
                      </a:pPr>
                      <a:endParaRPr lang="da-DK" sz="1100" noProof="0" dirty="0"/>
                    </a:p>
                    <a:p>
                      <a:pPr>
                        <a:spcBef>
                          <a:spcPts val="500"/>
                        </a:spcBef>
                      </a:pPr>
                      <a:endParaRPr lang="da-DK" sz="1100" b="0" noProof="0" dirty="0"/>
                    </a:p>
                  </a:txBody>
                  <a:tcPr marL="144000" marR="144000" marT="144000" marB="144000"/>
                </a:tc>
                <a:extLst>
                  <a:ext uri="{0D108BD9-81ED-4DB2-BD59-A6C34878D82A}">
                    <a16:rowId xmlns:a16="http://schemas.microsoft.com/office/drawing/2014/main" val="3665806808"/>
                  </a:ext>
                </a:extLst>
              </a:tr>
              <a:tr h="2957731">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1" kern="1200" baseline="0" noProof="0" dirty="0">
                          <a:solidFill>
                            <a:schemeClr val="tx2"/>
                          </a:solidFill>
                          <a:latin typeface="+mn-lt"/>
                          <a:ea typeface="+mn-ea"/>
                          <a:cs typeface="+mn-cs"/>
                        </a:rPr>
                        <a:t>Gruppearbejde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0" kern="1200" baseline="0" noProof="0" dirty="0">
                          <a:solidFill>
                            <a:schemeClr val="tx2"/>
                          </a:solidFill>
                          <a:latin typeface="+mn-lt"/>
                          <a:ea typeface="+mn-ea"/>
                          <a:cs typeface="+mn-cs"/>
                        </a:rPr>
                        <a:t>(15 minutter)</a:t>
                      </a:r>
                    </a:p>
                  </a:txBody>
                  <a:tcPr marL="144000" marR="144000" marT="144000" marB="144000"/>
                </a:tc>
                <a:tc>
                  <a:txBody>
                    <a:bodyPr/>
                    <a:lstStyle/>
                    <a:p>
                      <a:pPr marL="0" marR="0" lvl="1" indent="0" algn="l" defTabSz="720725" rtl="0" eaLnBrk="1" fontAlgn="auto" latinLnBrk="0" hangingPunct="1">
                        <a:lnSpc>
                          <a:spcPct val="100000"/>
                        </a:lnSpc>
                        <a:spcBef>
                          <a:spcPts val="500"/>
                        </a:spcBef>
                        <a:spcAft>
                          <a:spcPts val="0"/>
                        </a:spcAft>
                        <a:buClr>
                          <a:schemeClr val="accent3"/>
                        </a:buClr>
                        <a:buSzTx/>
                        <a:buFont typeface="Arial" charset="0"/>
                        <a:buNone/>
                        <a:tabLst/>
                        <a:defRPr/>
                      </a:pPr>
                      <a:r>
                        <a:rPr lang="da-DK" sz="1100" b="1" baseline="0" noProof="0" dirty="0"/>
                        <a:t>Vis slide </a:t>
                      </a:r>
                      <a:r>
                        <a:rPr lang="da-DK" sz="1100" b="1" kern="1200" baseline="0" noProof="0" dirty="0">
                          <a:solidFill>
                            <a:schemeClr val="tx2"/>
                          </a:solidFill>
                          <a:latin typeface="+mn-lt"/>
                          <a:ea typeface="+mn-ea"/>
                          <a:cs typeface="+mn-cs"/>
                        </a:rPr>
                        <a:t>‘Kortlægning af forandringsreaktioner’</a:t>
                      </a:r>
                      <a:endParaRPr lang="da-DK" sz="1100" kern="1200" noProof="0" dirty="0">
                        <a:solidFill>
                          <a:schemeClr val="dk1"/>
                        </a:solidFill>
                        <a:latin typeface="+mn-lt"/>
                        <a:ea typeface="+mn-ea"/>
                        <a:cs typeface="+mn-cs"/>
                      </a:endParaRP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Grupperne arbejder individuelt med kortlægningen. Lyt til grupperne, mens de arbejder, for at kunne hjælpe, hvis der er behov. </a:t>
                      </a:r>
                    </a:p>
                  </a:txBody>
                  <a:tcPr marL="144000" marR="144000" marT="144000" marB="144000"/>
                </a:tc>
                <a:tc>
                  <a:txBody>
                    <a:bodyPr/>
                    <a:lstStyle/>
                    <a:p>
                      <a:pPr>
                        <a:spcBef>
                          <a:spcPts val="500"/>
                        </a:spcBef>
                      </a:pPr>
                      <a:endParaRPr lang="da-DK" sz="1100" b="0" noProof="0" dirty="0"/>
                    </a:p>
                  </a:txBody>
                  <a:tcPr marL="144000" marR="144000" marT="144000" marB="144000"/>
                </a:tc>
                <a:extLst>
                  <a:ext uri="{0D108BD9-81ED-4DB2-BD59-A6C34878D82A}">
                    <a16:rowId xmlns:a16="http://schemas.microsoft.com/office/drawing/2014/main" val="10002"/>
                  </a:ext>
                </a:extLst>
              </a:tr>
            </a:tbl>
          </a:graphicData>
        </a:graphic>
      </p:graphicFrame>
      <p:sp>
        <p:nvSpPr>
          <p:cNvPr id="13" name="Titel 20">
            <a:extLst>
              <a:ext uri="{FF2B5EF4-FFF2-40B4-BE49-F238E27FC236}">
                <a16:creationId xmlns:a16="http://schemas.microsoft.com/office/drawing/2014/main" id="{1B883131-38EF-4316-8C65-F0D073564CDE}"/>
              </a:ext>
            </a:extLst>
          </p:cNvPr>
          <p:cNvSpPr txBox="1">
            <a:spLocks/>
          </p:cNvSpPr>
          <p:nvPr/>
        </p:nvSpPr>
        <p:spPr>
          <a:xfrm>
            <a:off x="427038" y="609032"/>
            <a:ext cx="10762582" cy="461665"/>
          </a:xfrm>
          <a:prstGeom prst="rect">
            <a:avLst/>
          </a:prstGeom>
        </p:spPr>
        <p:txBody>
          <a:bodyPr vert="horz" lIns="0" tIns="0" rIns="0" bIns="0" rtlCol="0" anchor="t" anchorCtr="0">
            <a:noAutofit/>
          </a:bodyPr>
          <a:lstStyle>
            <a:lvl1pPr algn="l" defTabSz="914400" rtl="0" eaLnBrk="1" latinLnBrk="0" hangingPunct="1">
              <a:lnSpc>
                <a:spcPct val="89000"/>
              </a:lnSpc>
              <a:spcBef>
                <a:spcPct val="0"/>
              </a:spcBef>
              <a:buNone/>
              <a:defRPr sz="3000" b="1" kern="1200">
                <a:solidFill>
                  <a:schemeClr val="accent2"/>
                </a:solidFill>
                <a:latin typeface="+mj-lt"/>
                <a:ea typeface="+mj-ea"/>
                <a:cs typeface="+mj-cs"/>
              </a:defRPr>
            </a:lvl1pPr>
          </a:lstStyle>
          <a:p>
            <a:pPr marL="444500" indent="-444500"/>
            <a:r>
              <a:rPr lang="da-DK" sz="2400" dirty="0">
                <a:solidFill>
                  <a:schemeClr val="tx2"/>
                </a:solidFill>
              </a:rPr>
              <a:t>Trin 2: Kortlæg </a:t>
            </a:r>
            <a:r>
              <a:rPr lang="da-DK" sz="2400" b="0" dirty="0">
                <a:solidFill>
                  <a:schemeClr val="tx2"/>
                </a:solidFill>
              </a:rPr>
              <a:t>- forandringsreaktioner</a:t>
            </a:r>
          </a:p>
        </p:txBody>
      </p:sp>
      <p:sp>
        <p:nvSpPr>
          <p:cNvPr id="12" name="Pladsholder til indhold 5">
            <a:extLst>
              <a:ext uri="{FF2B5EF4-FFF2-40B4-BE49-F238E27FC236}">
                <a16:creationId xmlns:a16="http://schemas.microsoft.com/office/drawing/2014/main" id="{63E7CDF0-7547-4DEE-ACA0-8B6C320CF477}"/>
              </a:ext>
            </a:extLst>
          </p:cNvPr>
          <p:cNvSpPr txBox="1">
            <a:spLocks/>
          </p:cNvSpPr>
          <p:nvPr/>
        </p:nvSpPr>
        <p:spPr>
          <a:xfrm>
            <a:off x="9967975" y="-19262"/>
            <a:ext cx="2649415" cy="1002600"/>
          </a:xfrm>
          <a:prstGeom prst="rect">
            <a:avLst/>
          </a:prstGeom>
        </p:spPr>
        <p:txBody>
          <a:bodyPr/>
          <a:lstStyle>
            <a:lvl1pPr marL="0" indent="0" algn="l" defTabSz="914400" rtl="0" eaLnBrk="1" latinLnBrk="0" hangingPunct="1">
              <a:lnSpc>
                <a:spcPct val="97000"/>
              </a:lnSpc>
              <a:spcBef>
                <a:spcPts val="0"/>
              </a:spcBef>
              <a:spcAft>
                <a:spcPts val="1000"/>
              </a:spcAft>
              <a:buFont typeface="Arial" panose="020B0604020202020204" pitchFamily="34" charset="0"/>
              <a:buChar char="​"/>
              <a:defRPr sz="1800" kern="1200">
                <a:solidFill>
                  <a:schemeClr val="accent2"/>
                </a:solidFill>
                <a:latin typeface="+mn-lt"/>
                <a:ea typeface="+mn-ea"/>
                <a:cs typeface="+mn-cs"/>
              </a:defRPr>
            </a:lvl1pPr>
            <a:lvl2pPr marL="0" indent="0" algn="l" defTabSz="914400" rtl="0" eaLnBrk="1" latinLnBrk="0" hangingPunct="1">
              <a:lnSpc>
                <a:spcPct val="97000"/>
              </a:lnSpc>
              <a:spcBef>
                <a:spcPts val="0"/>
              </a:spcBef>
              <a:spcAft>
                <a:spcPts val="0"/>
              </a:spcAft>
              <a:buFont typeface="Arial" panose="020B0604020202020204" pitchFamily="34" charset="0"/>
              <a:buChar char="​"/>
              <a:defRPr sz="1800" b="1" kern="1200">
                <a:solidFill>
                  <a:schemeClr val="accent2"/>
                </a:solidFill>
                <a:latin typeface="+mn-lt"/>
                <a:ea typeface="+mn-ea"/>
                <a:cs typeface="+mn-cs"/>
              </a:defRPr>
            </a:lvl2pPr>
            <a:lvl3pPr marL="190800" indent="-190800" algn="l" defTabSz="914400" rtl="0" eaLnBrk="1" latinLnBrk="0" hangingPunct="1">
              <a:lnSpc>
                <a:spcPct val="97000"/>
              </a:lnSpc>
              <a:spcBef>
                <a:spcPts val="0"/>
              </a:spcBef>
              <a:spcAft>
                <a:spcPts val="1000"/>
              </a:spcAft>
              <a:buFont typeface="Arial" panose="020B0604020202020204" pitchFamily="34" charset="0"/>
              <a:buChar char="•"/>
              <a:defRPr sz="1800" kern="1200">
                <a:solidFill>
                  <a:schemeClr val="accent2"/>
                </a:solidFill>
                <a:latin typeface="+mn-lt"/>
                <a:ea typeface="+mn-ea"/>
                <a:cs typeface="+mn-cs"/>
              </a:defRPr>
            </a:lvl3pPr>
            <a:lvl4pPr marL="378000" indent="-176400" algn="l" defTabSz="914400" rtl="0" eaLnBrk="1" latinLnBrk="0" hangingPunct="1">
              <a:lnSpc>
                <a:spcPct val="100000"/>
              </a:lnSpc>
              <a:spcBef>
                <a:spcPts val="0"/>
              </a:spcBef>
              <a:spcAft>
                <a:spcPts val="1000"/>
              </a:spcAft>
              <a:buFont typeface="Arial" panose="020B0604020202020204" pitchFamily="34" charset="0"/>
              <a:buChar char="•"/>
              <a:defRPr sz="1600" kern="1200">
                <a:solidFill>
                  <a:schemeClr val="accent2"/>
                </a:solidFill>
                <a:latin typeface="+mn-lt"/>
                <a:ea typeface="+mn-ea"/>
                <a:cs typeface="+mn-cs"/>
              </a:defRPr>
            </a:lvl4pPr>
            <a:lvl5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accent2"/>
                </a:solidFill>
                <a:latin typeface="+mn-lt"/>
                <a:ea typeface="+mn-ea"/>
                <a:cs typeface="+mn-cs"/>
              </a:defRPr>
            </a:lvl5pPr>
            <a:lvl6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6pPr>
            <a:lvl7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7pPr>
            <a:lvl8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8pPr>
            <a:lvl9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9pPr>
          </a:lstStyle>
          <a:p>
            <a:pPr algn="ctr">
              <a:lnSpc>
                <a:spcPct val="250000"/>
              </a:lnSpc>
              <a:buNone/>
            </a:pPr>
            <a:r>
              <a:rPr lang="da-DK" sz="1100" dirty="0">
                <a:solidFill>
                  <a:schemeClr val="tx2"/>
                </a:solidFill>
              </a:rPr>
              <a:t>Varighed </a:t>
            </a:r>
          </a:p>
          <a:p>
            <a:pPr algn="ctr">
              <a:lnSpc>
                <a:spcPct val="250000"/>
              </a:lnSpc>
              <a:buNone/>
            </a:pPr>
            <a:r>
              <a:rPr lang="da-DK" sz="1100" b="1" dirty="0">
                <a:solidFill>
                  <a:schemeClr val="tx2"/>
                </a:solidFill>
              </a:rPr>
              <a:t>20 minutter</a:t>
            </a:r>
          </a:p>
        </p:txBody>
      </p:sp>
      <p:pic>
        <p:nvPicPr>
          <p:cNvPr id="14" name="Bille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649" y="413576"/>
            <a:ext cx="316066" cy="316066"/>
          </a:xfrm>
          <a:prstGeom prst="rect">
            <a:avLst/>
          </a:prstGeom>
        </p:spPr>
      </p:pic>
      <p:pic>
        <p:nvPicPr>
          <p:cNvPr id="5" name="Bille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4777" y="1860235"/>
            <a:ext cx="999872" cy="1414015"/>
          </a:xfrm>
          <a:prstGeom prst="rect">
            <a:avLst/>
          </a:prstGeom>
          <a:solidFill>
            <a:schemeClr val="bg1"/>
          </a:solidFill>
          <a:effectLst>
            <a:outerShdw blurRad="50800" dist="38100" dir="2700000" algn="tl" rotWithShape="0">
              <a:prstClr val="black">
                <a:alpha val="40000"/>
              </a:prstClr>
            </a:outerShdw>
          </a:effectLst>
        </p:spPr>
      </p:pic>
      <p:pic>
        <p:nvPicPr>
          <p:cNvPr id="10" name="Billed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4774" y="4954398"/>
            <a:ext cx="999872" cy="1414015"/>
          </a:xfrm>
          <a:prstGeom prst="rect">
            <a:avLst/>
          </a:prstGeom>
          <a:solidFill>
            <a:schemeClr val="bg1"/>
          </a:solidFill>
          <a:effectLst>
            <a:outerShdw blurRad="50800" dist="38100" dir="2700000" algn="tl" rotWithShape="0">
              <a:prstClr val="black">
                <a:alpha val="40000"/>
              </a:prstClr>
            </a:outerShdw>
          </a:effectLst>
        </p:spPr>
      </p:pic>
      <p:pic>
        <p:nvPicPr>
          <p:cNvPr id="7" name="Billede 6"/>
          <p:cNvPicPr>
            <a:picLocks noChangeAspect="1"/>
          </p:cNvPicPr>
          <p:nvPr/>
        </p:nvPicPr>
        <p:blipFill>
          <a:blip r:embed="rId5"/>
          <a:stretch>
            <a:fillRect/>
          </a:stretch>
        </p:blipFill>
        <p:spPr>
          <a:xfrm>
            <a:off x="9623198" y="3691668"/>
            <a:ext cx="2023025" cy="113795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34283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p:cNvSpPr txBox="1"/>
          <p:nvPr/>
        </p:nvSpPr>
        <p:spPr>
          <a:xfrm>
            <a:off x="332288" y="1631534"/>
            <a:ext cx="8760777" cy="559127"/>
          </a:xfrm>
          <a:prstGeom prst="rect">
            <a:avLst/>
          </a:prstGeom>
          <a:noFill/>
        </p:spPr>
        <p:txBody>
          <a:bodyPr wrap="square" rtlCol="0">
            <a:spAutoFit/>
          </a:bodyPr>
          <a:lstStyle/>
          <a:p>
            <a:pPr>
              <a:spcBef>
                <a:spcPts val="1000"/>
              </a:spcBef>
            </a:pPr>
            <a:endParaRPr lang="en-GB" sz="1100" dirty="0"/>
          </a:p>
          <a:p>
            <a:pPr marL="171450" indent="-171450">
              <a:spcBef>
                <a:spcPts val="1000"/>
              </a:spcBef>
              <a:buFont typeface="Arial" panose="020B0604020202020204" pitchFamily="34" charset="0"/>
              <a:buChar char="•"/>
            </a:pPr>
            <a:endParaRPr lang="en-GB" sz="1100" dirty="0"/>
          </a:p>
        </p:txBody>
      </p:sp>
      <p:sp>
        <p:nvSpPr>
          <p:cNvPr id="6" name="Titel 20">
            <a:extLst>
              <a:ext uri="{FF2B5EF4-FFF2-40B4-BE49-F238E27FC236}">
                <a16:creationId xmlns:a16="http://schemas.microsoft.com/office/drawing/2014/main" id="{1B883131-38EF-4316-8C65-F0D073564CDE}"/>
              </a:ext>
            </a:extLst>
          </p:cNvPr>
          <p:cNvSpPr txBox="1">
            <a:spLocks/>
          </p:cNvSpPr>
          <p:nvPr/>
        </p:nvSpPr>
        <p:spPr>
          <a:xfrm>
            <a:off x="428288" y="611166"/>
            <a:ext cx="10762582" cy="461665"/>
          </a:xfrm>
          <a:prstGeom prst="rect">
            <a:avLst/>
          </a:prstGeom>
        </p:spPr>
        <p:txBody>
          <a:bodyPr vert="horz" lIns="0" tIns="0" rIns="0" bIns="0" rtlCol="0" anchor="t" anchorCtr="0">
            <a:noAutofit/>
          </a:bodyPr>
          <a:lstStyle>
            <a:lvl1pPr algn="l" defTabSz="914400" rtl="0" eaLnBrk="1" latinLnBrk="0" hangingPunct="1">
              <a:lnSpc>
                <a:spcPct val="89000"/>
              </a:lnSpc>
              <a:spcBef>
                <a:spcPct val="0"/>
              </a:spcBef>
              <a:buNone/>
              <a:defRPr sz="3000" b="1" kern="1200">
                <a:solidFill>
                  <a:schemeClr val="accent2"/>
                </a:solidFill>
                <a:latin typeface="+mj-lt"/>
                <a:ea typeface="+mj-ea"/>
                <a:cs typeface="+mj-cs"/>
              </a:defRPr>
            </a:lvl1pPr>
          </a:lstStyle>
          <a:p>
            <a:r>
              <a:rPr lang="da-DK" sz="2400" dirty="0">
                <a:solidFill>
                  <a:schemeClr val="tx2"/>
                </a:solidFill>
              </a:rPr>
              <a:t>Trin 3: Planlæg </a:t>
            </a:r>
            <a:r>
              <a:rPr lang="da-DK" sz="2400" b="0" dirty="0">
                <a:solidFill>
                  <a:schemeClr val="tx2"/>
                </a:solidFill>
              </a:rPr>
              <a:t>- Find de væsentligste udfordringer</a:t>
            </a:r>
          </a:p>
        </p:txBody>
      </p:sp>
      <p:graphicFrame>
        <p:nvGraphicFramePr>
          <p:cNvPr id="4" name="Tabel 3">
            <a:extLst>
              <a:ext uri="{FF2B5EF4-FFF2-40B4-BE49-F238E27FC236}">
                <a16:creationId xmlns:a16="http://schemas.microsoft.com/office/drawing/2014/main" id="{691212C8-81BC-8843-AC50-8D439ED3103C}"/>
              </a:ext>
            </a:extLst>
          </p:cNvPr>
          <p:cNvGraphicFramePr>
            <a:graphicFrameLocks noGrp="1"/>
          </p:cNvGraphicFramePr>
          <p:nvPr>
            <p:extLst>
              <p:ext uri="{D42A27DB-BD31-4B8C-83A1-F6EECF244321}">
                <p14:modId xmlns:p14="http://schemas.microsoft.com/office/powerpoint/2010/main" val="3268223916"/>
              </p:ext>
            </p:extLst>
          </p:nvPr>
        </p:nvGraphicFramePr>
        <p:xfrm>
          <a:off x="428288" y="1235744"/>
          <a:ext cx="11341954" cy="3730552"/>
        </p:xfrm>
        <a:graphic>
          <a:graphicData uri="http://schemas.openxmlformats.org/drawingml/2006/table">
            <a:tbl>
              <a:tblPr firstRow="1" bandRow="1">
                <a:tableStyleId>{8A107856-5554-42FB-B03E-39F5DBC370BA}</a:tableStyleId>
              </a:tblPr>
              <a:tblGrid>
                <a:gridCol w="1788087">
                  <a:extLst>
                    <a:ext uri="{9D8B030D-6E8A-4147-A177-3AD203B41FA5}">
                      <a16:colId xmlns:a16="http://schemas.microsoft.com/office/drawing/2014/main" val="1670735217"/>
                    </a:ext>
                  </a:extLst>
                </a:gridCol>
                <a:gridCol w="6912000">
                  <a:extLst>
                    <a:ext uri="{9D8B030D-6E8A-4147-A177-3AD203B41FA5}">
                      <a16:colId xmlns:a16="http://schemas.microsoft.com/office/drawing/2014/main" val="782889041"/>
                    </a:ext>
                  </a:extLst>
                </a:gridCol>
                <a:gridCol w="2641867">
                  <a:extLst>
                    <a:ext uri="{9D8B030D-6E8A-4147-A177-3AD203B41FA5}">
                      <a16:colId xmlns:a16="http://schemas.microsoft.com/office/drawing/2014/main" val="700365862"/>
                    </a:ext>
                  </a:extLst>
                </a:gridCol>
              </a:tblGrid>
              <a:tr h="446353">
                <a:tc gridSpan="3">
                  <a: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sz="1100" b="1" kern="1200" baseline="0" noProof="0" dirty="0">
                          <a:solidFill>
                            <a:schemeClr val="tx2"/>
                          </a:solidFill>
                          <a:latin typeface="+mn-lt"/>
                          <a:ea typeface="+mn-ea"/>
                          <a:cs typeface="+mn-cs"/>
                        </a:rPr>
                        <a:t>Formålet er, </a:t>
                      </a:r>
                      <a:r>
                        <a:rPr lang="da-DK" sz="1100" b="0" kern="1200" baseline="0" noProof="0" dirty="0">
                          <a:solidFill>
                            <a:schemeClr val="tx2"/>
                          </a:solidFill>
                          <a:latin typeface="+mn-lt"/>
                          <a:ea typeface="+mn-ea"/>
                          <a:cs typeface="+mn-cs"/>
                        </a:rPr>
                        <a:t>at deltagerne får diskuteret og bliver enige om, hvad deres væsentligste udfordringer er.</a:t>
                      </a:r>
                    </a:p>
                  </a:txBody>
                  <a:tcPr marL="144000" marR="144000" marT="144000" marB="144000"/>
                </a:tc>
                <a:tc hMerge="1">
                  <a:txBody>
                    <a:bodyPr/>
                    <a:lstStyle/>
                    <a:p>
                      <a:pPr marL="171450" marR="0" lvl="1" indent="-1714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lang="da-DK" sz="1100" b="0" baseline="0" noProof="0" dirty="0">
                        <a:solidFill>
                          <a:schemeClr val="tx1"/>
                        </a:solidFill>
                      </a:endParaRPr>
                    </a:p>
                  </a:txBody>
                  <a:tcPr marL="144000" marR="144000" marT="144000" marB="144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spcBef>
                          <a:spcPts val="500"/>
                        </a:spcBef>
                      </a:pPr>
                      <a:endParaRPr lang="da-DK" sz="1100" b="0" noProof="0" dirty="0"/>
                    </a:p>
                  </a:txBody>
                  <a:tcPr marL="144000" marR="144000" marT="144000" marB="144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70912">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1" kern="1200" baseline="0" noProof="0" dirty="0">
                          <a:solidFill>
                            <a:schemeClr val="tx2"/>
                          </a:solidFill>
                          <a:latin typeface="+mn-lt"/>
                          <a:ea typeface="+mn-ea"/>
                          <a:cs typeface="+mn-cs"/>
                        </a:rPr>
                        <a:t>Gruppearbejde fortsat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0" kern="1200" baseline="0" noProof="0" dirty="0">
                          <a:solidFill>
                            <a:schemeClr val="tx2"/>
                          </a:solidFill>
                          <a:latin typeface="+mn-lt"/>
                          <a:ea typeface="+mn-ea"/>
                          <a:cs typeface="+mn-cs"/>
                        </a:rPr>
                        <a:t>(5 minutter)</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da-DK" sz="1100" b="0" baseline="0" noProof="0" dirty="0">
                        <a:solidFill>
                          <a:schemeClr val="tx2">
                            <a:lumMod val="50000"/>
                          </a:schemeClr>
                        </a:solidFill>
                      </a:endParaRPr>
                    </a:p>
                  </a:txBody>
                  <a:tcPr marL="144000" marR="144000" marT="144000" marB="144000"/>
                </a:tc>
                <a:tc>
                  <a:txBody>
                    <a:bodyPr/>
                    <a:lstStyle/>
                    <a:p>
                      <a:pPr marL="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da-DK" sz="1100" b="1" baseline="0" noProof="0" dirty="0"/>
                        <a:t>Vis slide </a:t>
                      </a:r>
                      <a:r>
                        <a:rPr lang="da-DK" sz="1100" b="1" baseline="0" noProof="0" dirty="0">
                          <a:solidFill>
                            <a:schemeClr val="tx2"/>
                          </a:solidFill>
                        </a:rPr>
                        <a:t>‘Find de væsentligste udfordringer’</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t>Bed grupperne om at prioritere de væsentligste udfordringer, når de er er færdige med kortlægningen efter ca. 15 minutter. Hvis grupperne er spredt i forskellige lokaler, så gå rundt </a:t>
                      </a:r>
                      <a:r>
                        <a:rPr lang="da-DK" sz="1100" kern="1200" noProof="0" dirty="0" smtClean="0"/>
                        <a:t>og </a:t>
                      </a:r>
                      <a:r>
                        <a:rPr lang="da-DK" sz="1100" kern="1200" noProof="0" dirty="0"/>
                        <a:t>mind dem om det.</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t>Bed dem om at udfylde feltet ‘Hvad er de væsentligste udfordringer?’ på deres</a:t>
                      </a:r>
                      <a:r>
                        <a:rPr lang="da-DK" sz="1100" kern="1200" baseline="0" noProof="0" dirty="0"/>
                        <a:t> ark med overskriften ‘</a:t>
                      </a:r>
                      <a:r>
                        <a:rPr lang="da-DK" sz="1100" kern="1200" noProof="0" dirty="0"/>
                        <a:t>handlingsplan’. </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t>Bed grupperne </a:t>
                      </a:r>
                      <a:r>
                        <a:rPr lang="da-DK" sz="1100" baseline="0" noProof="0" dirty="0"/>
                        <a:t>om at samles i plenum, når de er færdige.</a:t>
                      </a:r>
                      <a:endParaRPr lang="da-DK" sz="1100" b="0" baseline="0" noProof="0" dirty="0">
                        <a:solidFill>
                          <a:schemeClr val="tx2">
                            <a:lumMod val="50000"/>
                          </a:schemeClr>
                        </a:solidFill>
                      </a:endParaRPr>
                    </a:p>
                  </a:txBody>
                  <a:tcPr marL="144000" marR="144000" marT="144000" marB="144000"/>
                </a:tc>
                <a:tc>
                  <a:txBody>
                    <a:bodyPr/>
                    <a:lstStyle/>
                    <a:p>
                      <a:pPr>
                        <a:spcBef>
                          <a:spcPts val="500"/>
                        </a:spcBef>
                      </a:pPr>
                      <a:endParaRPr lang="da-DK" sz="1100" noProof="0" dirty="0"/>
                    </a:p>
                    <a:p>
                      <a:pPr>
                        <a:spcBef>
                          <a:spcPts val="500"/>
                        </a:spcBef>
                      </a:pPr>
                      <a:endParaRPr lang="da-DK" sz="1100" noProof="0" dirty="0"/>
                    </a:p>
                    <a:p>
                      <a:pPr>
                        <a:spcBef>
                          <a:spcPts val="500"/>
                        </a:spcBef>
                      </a:pPr>
                      <a:endParaRPr lang="da-DK" sz="1100" noProof="0" dirty="0"/>
                    </a:p>
                    <a:p>
                      <a:pPr>
                        <a:spcBef>
                          <a:spcPts val="500"/>
                        </a:spcBef>
                      </a:pPr>
                      <a:endParaRPr lang="da-DK" sz="1100" noProof="0" dirty="0"/>
                    </a:p>
                    <a:p>
                      <a:pPr>
                        <a:spcBef>
                          <a:spcPts val="500"/>
                        </a:spcBef>
                      </a:pPr>
                      <a:endParaRPr lang="da-DK" sz="1100" noProof="0" dirty="0"/>
                    </a:p>
                    <a:p>
                      <a:pPr>
                        <a:spcBef>
                          <a:spcPts val="500"/>
                        </a:spcBef>
                      </a:pPr>
                      <a:endParaRPr lang="da-DK" sz="1100" noProof="0" dirty="0"/>
                    </a:p>
                    <a:p>
                      <a:pPr>
                        <a:spcBef>
                          <a:spcPts val="500"/>
                        </a:spcBef>
                      </a:pPr>
                      <a:endParaRPr lang="da-DK" sz="1100" b="0" noProof="0" dirty="0"/>
                    </a:p>
                  </a:txBody>
                  <a:tcPr marL="144000" marR="144000" marT="144000" marB="144000"/>
                </a:tc>
                <a:extLst>
                  <a:ext uri="{0D108BD9-81ED-4DB2-BD59-A6C34878D82A}">
                    <a16:rowId xmlns:a16="http://schemas.microsoft.com/office/drawing/2014/main" val="10002"/>
                  </a:ext>
                </a:extLst>
              </a:tr>
              <a:tr h="1404000">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1" kern="1200" baseline="0" noProof="0" dirty="0">
                          <a:solidFill>
                            <a:schemeClr val="tx2"/>
                          </a:solidFill>
                          <a:latin typeface="+mn-lt"/>
                          <a:ea typeface="+mn-ea"/>
                          <a:cs typeface="+mn-cs"/>
                        </a:rPr>
                        <a:t>Snak i plenum</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0" kern="1200" baseline="0" noProof="0" dirty="0">
                          <a:solidFill>
                            <a:schemeClr val="tx2"/>
                          </a:solidFill>
                          <a:latin typeface="+mn-lt"/>
                          <a:ea typeface="+mn-ea"/>
                          <a:cs typeface="+mn-cs"/>
                        </a:rPr>
                        <a:t>(10 minutter)</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da-DK" sz="1100" b="0" baseline="0" noProof="0" dirty="0">
                        <a:solidFill>
                          <a:schemeClr val="tx2">
                            <a:lumMod val="50000"/>
                          </a:schemeClr>
                        </a:solidFill>
                      </a:endParaRPr>
                    </a:p>
                  </a:txBody>
                  <a:tcPr marL="144000" marR="144000" marT="144000" marB="144000"/>
                </a:tc>
                <a:tc>
                  <a:txBody>
                    <a:bodyPr/>
                    <a:lstStyle/>
                    <a:p>
                      <a:pPr marL="0" lvl="1" indent="0">
                        <a:spcBef>
                          <a:spcPts val="500"/>
                        </a:spcBef>
                        <a:buFont typeface="Arial" panose="020B0604020202020204" pitchFamily="34" charset="0"/>
                        <a:buNone/>
                      </a:pPr>
                      <a:r>
                        <a:rPr lang="da-DK" sz="1100" b="1" kern="1200" noProof="0" dirty="0">
                          <a:effectLst/>
                        </a:rPr>
                        <a:t>Stil </a:t>
                      </a:r>
                      <a:r>
                        <a:rPr lang="da-DK" sz="1100" b="1" kern="1200" baseline="0" noProof="0" dirty="0" err="1">
                          <a:effectLst/>
                        </a:rPr>
                        <a:t>opfølgende</a:t>
                      </a:r>
                      <a:r>
                        <a:rPr lang="da-DK" sz="1100" b="1" kern="1200" baseline="0" noProof="0" dirty="0">
                          <a:effectLst/>
                        </a:rPr>
                        <a:t> spørgsmål</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t>Spørg deltagerne, om der er ting fra arbejdet med kortlægningen, som de vil dele, og hvad de har prioriteret som  ‘Hvad er de væsentligste udfordringer'.</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t>Lad grupperne kommentere og stille spørgsmål til hinandens præsentationer.</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t>Sørg for</a:t>
                      </a:r>
                      <a:r>
                        <a:rPr lang="da-DK" sz="1100" kern="1200" baseline="0" noProof="0" dirty="0">
                          <a:effectLst/>
                        </a:rPr>
                        <a:t>, at alle grupper præsenterer.</a:t>
                      </a:r>
                      <a:endParaRPr lang="da-DK" sz="1100" b="0" baseline="0" noProof="0" dirty="0">
                        <a:solidFill>
                          <a:schemeClr val="tx2">
                            <a:lumMod val="50000"/>
                          </a:schemeClr>
                        </a:solidFill>
                      </a:endParaRPr>
                    </a:p>
                  </a:txBody>
                  <a:tcPr marL="144000" marR="144000" marT="144000" marB="144000"/>
                </a:tc>
                <a:tc>
                  <a:txBody>
                    <a:bodyPr/>
                    <a:lstStyle/>
                    <a:p>
                      <a:pPr>
                        <a:spcBef>
                          <a:spcPts val="500"/>
                        </a:spcBef>
                      </a:pPr>
                      <a:endParaRPr lang="da-DK" sz="1100" b="0" noProof="0" dirty="0"/>
                    </a:p>
                  </a:txBody>
                  <a:tcPr marL="144000" marR="144000" marT="144000" marB="144000"/>
                </a:tc>
                <a:extLst>
                  <a:ext uri="{0D108BD9-81ED-4DB2-BD59-A6C34878D82A}">
                    <a16:rowId xmlns:a16="http://schemas.microsoft.com/office/drawing/2014/main" val="3603493894"/>
                  </a:ext>
                </a:extLst>
              </a:tr>
            </a:tbl>
          </a:graphicData>
        </a:graphic>
      </p:graphicFrame>
      <p:sp>
        <p:nvSpPr>
          <p:cNvPr id="11" name="Rektangel 10"/>
          <p:cNvSpPr/>
          <p:nvPr/>
        </p:nvSpPr>
        <p:spPr>
          <a:xfrm>
            <a:off x="357447" y="5976851"/>
            <a:ext cx="1571106" cy="67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7" name="Pladsholder til indhold 5">
            <a:extLst>
              <a:ext uri="{FF2B5EF4-FFF2-40B4-BE49-F238E27FC236}">
                <a16:creationId xmlns:a16="http://schemas.microsoft.com/office/drawing/2014/main" id="{63E7CDF0-7547-4DEE-ACA0-8B6C320CF477}"/>
              </a:ext>
            </a:extLst>
          </p:cNvPr>
          <p:cNvSpPr txBox="1">
            <a:spLocks/>
          </p:cNvSpPr>
          <p:nvPr/>
        </p:nvSpPr>
        <p:spPr>
          <a:xfrm>
            <a:off x="9967975" y="-19262"/>
            <a:ext cx="2649415" cy="1002600"/>
          </a:xfrm>
          <a:prstGeom prst="rect">
            <a:avLst/>
          </a:prstGeom>
        </p:spPr>
        <p:txBody>
          <a:bodyPr/>
          <a:lstStyle>
            <a:lvl1pPr marL="0" indent="0" algn="l" defTabSz="914400" rtl="0" eaLnBrk="1" latinLnBrk="0" hangingPunct="1">
              <a:lnSpc>
                <a:spcPct val="97000"/>
              </a:lnSpc>
              <a:spcBef>
                <a:spcPts val="0"/>
              </a:spcBef>
              <a:spcAft>
                <a:spcPts val="1000"/>
              </a:spcAft>
              <a:buFont typeface="Arial" panose="020B0604020202020204" pitchFamily="34" charset="0"/>
              <a:buChar char="​"/>
              <a:defRPr sz="1800" kern="1200">
                <a:solidFill>
                  <a:schemeClr val="accent2"/>
                </a:solidFill>
                <a:latin typeface="+mn-lt"/>
                <a:ea typeface="+mn-ea"/>
                <a:cs typeface="+mn-cs"/>
              </a:defRPr>
            </a:lvl1pPr>
            <a:lvl2pPr marL="0" indent="0" algn="l" defTabSz="914400" rtl="0" eaLnBrk="1" latinLnBrk="0" hangingPunct="1">
              <a:lnSpc>
                <a:spcPct val="97000"/>
              </a:lnSpc>
              <a:spcBef>
                <a:spcPts val="0"/>
              </a:spcBef>
              <a:spcAft>
                <a:spcPts val="0"/>
              </a:spcAft>
              <a:buFont typeface="Arial" panose="020B0604020202020204" pitchFamily="34" charset="0"/>
              <a:buChar char="​"/>
              <a:defRPr sz="1800" b="1" kern="1200">
                <a:solidFill>
                  <a:schemeClr val="accent2"/>
                </a:solidFill>
                <a:latin typeface="+mn-lt"/>
                <a:ea typeface="+mn-ea"/>
                <a:cs typeface="+mn-cs"/>
              </a:defRPr>
            </a:lvl2pPr>
            <a:lvl3pPr marL="190800" indent="-190800" algn="l" defTabSz="914400" rtl="0" eaLnBrk="1" latinLnBrk="0" hangingPunct="1">
              <a:lnSpc>
                <a:spcPct val="97000"/>
              </a:lnSpc>
              <a:spcBef>
                <a:spcPts val="0"/>
              </a:spcBef>
              <a:spcAft>
                <a:spcPts val="1000"/>
              </a:spcAft>
              <a:buFont typeface="Arial" panose="020B0604020202020204" pitchFamily="34" charset="0"/>
              <a:buChar char="•"/>
              <a:defRPr sz="1800" kern="1200">
                <a:solidFill>
                  <a:schemeClr val="accent2"/>
                </a:solidFill>
                <a:latin typeface="+mn-lt"/>
                <a:ea typeface="+mn-ea"/>
                <a:cs typeface="+mn-cs"/>
              </a:defRPr>
            </a:lvl3pPr>
            <a:lvl4pPr marL="378000" indent="-176400" algn="l" defTabSz="914400" rtl="0" eaLnBrk="1" latinLnBrk="0" hangingPunct="1">
              <a:lnSpc>
                <a:spcPct val="100000"/>
              </a:lnSpc>
              <a:spcBef>
                <a:spcPts val="0"/>
              </a:spcBef>
              <a:spcAft>
                <a:spcPts val="1000"/>
              </a:spcAft>
              <a:buFont typeface="Arial" panose="020B0604020202020204" pitchFamily="34" charset="0"/>
              <a:buChar char="•"/>
              <a:defRPr sz="1600" kern="1200">
                <a:solidFill>
                  <a:schemeClr val="accent2"/>
                </a:solidFill>
                <a:latin typeface="+mn-lt"/>
                <a:ea typeface="+mn-ea"/>
                <a:cs typeface="+mn-cs"/>
              </a:defRPr>
            </a:lvl4pPr>
            <a:lvl5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accent2"/>
                </a:solidFill>
                <a:latin typeface="+mn-lt"/>
                <a:ea typeface="+mn-ea"/>
                <a:cs typeface="+mn-cs"/>
              </a:defRPr>
            </a:lvl5pPr>
            <a:lvl6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6pPr>
            <a:lvl7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7pPr>
            <a:lvl8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8pPr>
            <a:lvl9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9pPr>
          </a:lstStyle>
          <a:p>
            <a:pPr algn="ctr">
              <a:lnSpc>
                <a:spcPct val="250000"/>
              </a:lnSpc>
              <a:buNone/>
            </a:pPr>
            <a:r>
              <a:rPr lang="da-DK" sz="1100" dirty="0">
                <a:solidFill>
                  <a:schemeClr val="tx2"/>
                </a:solidFill>
              </a:rPr>
              <a:t>Varighed </a:t>
            </a:r>
          </a:p>
          <a:p>
            <a:pPr algn="ctr">
              <a:lnSpc>
                <a:spcPct val="250000"/>
              </a:lnSpc>
              <a:buNone/>
            </a:pPr>
            <a:r>
              <a:rPr lang="da-DK" sz="1100" b="1" dirty="0">
                <a:solidFill>
                  <a:schemeClr val="tx2"/>
                </a:solidFill>
              </a:rPr>
              <a:t>15 minutter</a:t>
            </a:r>
          </a:p>
        </p:txBody>
      </p:sp>
      <p:pic>
        <p:nvPicPr>
          <p:cNvPr id="18" name="Billed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649" y="413576"/>
            <a:ext cx="316066" cy="316066"/>
          </a:xfrm>
          <a:prstGeom prst="rect">
            <a:avLst/>
          </a:prstGeom>
        </p:spPr>
      </p:pic>
      <p:pic>
        <p:nvPicPr>
          <p:cNvPr id="2" name="Billede 1"/>
          <p:cNvPicPr>
            <a:picLocks noChangeAspect="1"/>
          </p:cNvPicPr>
          <p:nvPr/>
        </p:nvPicPr>
        <p:blipFill>
          <a:blip r:embed="rId4"/>
          <a:stretch>
            <a:fillRect/>
          </a:stretch>
        </p:blipFill>
        <p:spPr>
          <a:xfrm>
            <a:off x="9216990" y="1911097"/>
            <a:ext cx="2233725" cy="125647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35127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p:cNvSpPr txBox="1"/>
          <p:nvPr/>
        </p:nvSpPr>
        <p:spPr>
          <a:xfrm>
            <a:off x="332288" y="1631534"/>
            <a:ext cx="8760777" cy="559127"/>
          </a:xfrm>
          <a:prstGeom prst="rect">
            <a:avLst/>
          </a:prstGeom>
          <a:noFill/>
        </p:spPr>
        <p:txBody>
          <a:bodyPr wrap="square" rtlCol="0">
            <a:spAutoFit/>
          </a:bodyPr>
          <a:lstStyle/>
          <a:p>
            <a:pPr>
              <a:spcBef>
                <a:spcPts val="1000"/>
              </a:spcBef>
            </a:pPr>
            <a:endParaRPr lang="en-GB" sz="1100" dirty="0"/>
          </a:p>
          <a:p>
            <a:pPr marL="171450" indent="-171450">
              <a:spcBef>
                <a:spcPts val="1000"/>
              </a:spcBef>
              <a:buFont typeface="Arial" panose="020B0604020202020204" pitchFamily="34" charset="0"/>
              <a:buChar char="•"/>
            </a:pPr>
            <a:endParaRPr lang="en-GB" sz="1100" dirty="0"/>
          </a:p>
        </p:txBody>
      </p:sp>
      <p:sp>
        <p:nvSpPr>
          <p:cNvPr id="6" name="Titel 20">
            <a:extLst>
              <a:ext uri="{FF2B5EF4-FFF2-40B4-BE49-F238E27FC236}">
                <a16:creationId xmlns:a16="http://schemas.microsoft.com/office/drawing/2014/main" id="{1B883131-38EF-4316-8C65-F0D073564CDE}"/>
              </a:ext>
            </a:extLst>
          </p:cNvPr>
          <p:cNvSpPr txBox="1">
            <a:spLocks/>
          </p:cNvSpPr>
          <p:nvPr/>
        </p:nvSpPr>
        <p:spPr>
          <a:xfrm>
            <a:off x="427038" y="609032"/>
            <a:ext cx="10762582" cy="461665"/>
          </a:xfrm>
          <a:prstGeom prst="rect">
            <a:avLst/>
          </a:prstGeom>
        </p:spPr>
        <p:txBody>
          <a:bodyPr vert="horz" lIns="0" tIns="0" rIns="0" bIns="0" rtlCol="0" anchor="t" anchorCtr="0">
            <a:noAutofit/>
          </a:bodyPr>
          <a:lstStyle>
            <a:lvl1pPr algn="l" defTabSz="914400" rtl="0" eaLnBrk="1" latinLnBrk="0" hangingPunct="1">
              <a:lnSpc>
                <a:spcPct val="89000"/>
              </a:lnSpc>
              <a:spcBef>
                <a:spcPct val="0"/>
              </a:spcBef>
              <a:buNone/>
              <a:defRPr sz="3000" b="1" kern="1200">
                <a:solidFill>
                  <a:schemeClr val="accent2"/>
                </a:solidFill>
                <a:latin typeface="+mj-lt"/>
                <a:ea typeface="+mj-ea"/>
                <a:cs typeface="+mj-cs"/>
              </a:defRPr>
            </a:lvl1pPr>
          </a:lstStyle>
          <a:p>
            <a:r>
              <a:rPr lang="da-DK" sz="2400" dirty="0">
                <a:solidFill>
                  <a:schemeClr val="tx2"/>
                </a:solidFill>
              </a:rPr>
              <a:t>Trin 3: Planlæg </a:t>
            </a:r>
            <a:r>
              <a:rPr lang="da-DK" sz="2400" b="0" dirty="0">
                <a:solidFill>
                  <a:schemeClr val="tx2"/>
                </a:solidFill>
              </a:rPr>
              <a:t>– Find konkrete tiltag</a:t>
            </a:r>
          </a:p>
        </p:txBody>
      </p:sp>
      <p:graphicFrame>
        <p:nvGraphicFramePr>
          <p:cNvPr id="4" name="Tabel 3">
            <a:extLst>
              <a:ext uri="{FF2B5EF4-FFF2-40B4-BE49-F238E27FC236}">
                <a16:creationId xmlns:a16="http://schemas.microsoft.com/office/drawing/2014/main" id="{691212C8-81BC-8843-AC50-8D439ED3103C}"/>
              </a:ext>
            </a:extLst>
          </p:cNvPr>
          <p:cNvGraphicFramePr>
            <a:graphicFrameLocks noGrp="1"/>
          </p:cNvGraphicFramePr>
          <p:nvPr>
            <p:extLst>
              <p:ext uri="{D42A27DB-BD31-4B8C-83A1-F6EECF244321}">
                <p14:modId xmlns:p14="http://schemas.microsoft.com/office/powerpoint/2010/main" val="2722681248"/>
              </p:ext>
            </p:extLst>
          </p:nvPr>
        </p:nvGraphicFramePr>
        <p:xfrm>
          <a:off x="427038" y="1230624"/>
          <a:ext cx="11343204" cy="4200400"/>
        </p:xfrm>
        <a:graphic>
          <a:graphicData uri="http://schemas.openxmlformats.org/drawingml/2006/table">
            <a:tbl>
              <a:tblPr firstRow="1" bandRow="1">
                <a:tableStyleId>{8A107856-5554-42FB-B03E-39F5DBC370BA}</a:tableStyleId>
              </a:tblPr>
              <a:tblGrid>
                <a:gridCol w="1955677">
                  <a:extLst>
                    <a:ext uri="{9D8B030D-6E8A-4147-A177-3AD203B41FA5}">
                      <a16:colId xmlns:a16="http://schemas.microsoft.com/office/drawing/2014/main" val="1670735217"/>
                    </a:ext>
                  </a:extLst>
                </a:gridCol>
                <a:gridCol w="7152018">
                  <a:extLst>
                    <a:ext uri="{9D8B030D-6E8A-4147-A177-3AD203B41FA5}">
                      <a16:colId xmlns:a16="http://schemas.microsoft.com/office/drawing/2014/main" val="782889041"/>
                    </a:ext>
                  </a:extLst>
                </a:gridCol>
                <a:gridCol w="2235509">
                  <a:extLst>
                    <a:ext uri="{9D8B030D-6E8A-4147-A177-3AD203B41FA5}">
                      <a16:colId xmlns:a16="http://schemas.microsoft.com/office/drawing/2014/main" val="700365862"/>
                    </a:ext>
                  </a:extLst>
                </a:gridCol>
              </a:tblGrid>
              <a:tr h="446353">
                <a:tc gridSpan="3">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1" kern="1200" baseline="0" noProof="0" dirty="0">
                          <a:solidFill>
                            <a:schemeClr val="tx2"/>
                          </a:solidFill>
                          <a:latin typeface="+mn-lt"/>
                          <a:ea typeface="+mn-ea"/>
                          <a:cs typeface="+mn-cs"/>
                        </a:rPr>
                        <a:t>Formålet er, </a:t>
                      </a:r>
                      <a:r>
                        <a:rPr lang="da-DK" sz="1100" b="0" kern="1200" baseline="0" noProof="0" dirty="0">
                          <a:solidFill>
                            <a:schemeClr val="tx2"/>
                          </a:solidFill>
                          <a:latin typeface="+mn-lt"/>
                          <a:ea typeface="+mn-ea"/>
                          <a:cs typeface="+mn-cs"/>
                        </a:rPr>
                        <a:t>at deltagerne bliver enige om fælles handlinger, de kan igangsætte.</a:t>
                      </a:r>
                    </a:p>
                  </a:txBody>
                  <a:tcPr marL="144000" marR="144000" marT="144000" marB="144000"/>
                </a:tc>
                <a:tc hMerge="1">
                  <a:txBody>
                    <a:bodyPr/>
                    <a:lstStyle/>
                    <a:p>
                      <a:pPr marL="171450" marR="0" lvl="1" indent="-1714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lang="da-DK" sz="1100" b="0" baseline="0" noProof="0" dirty="0">
                        <a:solidFill>
                          <a:schemeClr val="tx1"/>
                        </a:solidFill>
                      </a:endParaRPr>
                    </a:p>
                  </a:txBody>
                  <a:tcPr marL="144000" marR="144000" marT="144000" marB="144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spcBef>
                          <a:spcPts val="500"/>
                        </a:spcBef>
                      </a:pPr>
                      <a:endParaRPr lang="da-DK" sz="1100" b="0" noProof="0" dirty="0"/>
                    </a:p>
                  </a:txBody>
                  <a:tcPr marL="144000" marR="144000" marT="144000" marB="144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52478">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1" kern="1200" baseline="0" noProof="0" dirty="0">
                          <a:solidFill>
                            <a:schemeClr val="tx2"/>
                          </a:solidFill>
                          <a:latin typeface="+mn-lt"/>
                          <a:ea typeface="+mn-ea"/>
                          <a:cs typeface="+mn-cs"/>
                        </a:rPr>
                        <a:t>Beslutningstagning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0" kern="1200" baseline="0" noProof="0" dirty="0">
                          <a:solidFill>
                            <a:schemeClr val="tx2"/>
                          </a:solidFill>
                          <a:latin typeface="+mn-lt"/>
                          <a:ea typeface="+mn-ea"/>
                          <a:cs typeface="+mn-cs"/>
                        </a:rPr>
                        <a:t>(20 minutter)</a:t>
                      </a:r>
                    </a:p>
                  </a:txBody>
                  <a:tcPr marL="144000" marR="144000" marT="144000" marB="144000"/>
                </a:tc>
                <a:tc>
                  <a:txBody>
                    <a:bodyPr/>
                    <a:lstStyle/>
                    <a:p>
                      <a:pPr marL="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da-DK" sz="1100" b="1" baseline="0" noProof="0" dirty="0"/>
                        <a:t>Vis slide </a:t>
                      </a:r>
                      <a:r>
                        <a:rPr lang="da-DK" sz="1100" b="1" baseline="0" noProof="0" dirty="0">
                          <a:solidFill>
                            <a:schemeClr val="tx2"/>
                          </a:solidFill>
                        </a:rPr>
                        <a:t>‘Planlæg’.</a:t>
                      </a:r>
                      <a:endParaRPr lang="da-DK" sz="1100" b="1" baseline="0" noProof="0" dirty="0"/>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b="0" baseline="0" noProof="0" dirty="0"/>
                        <a:t>Fortæl deltagerne, at de skal udarbejde en handlingsplan</a:t>
                      </a:r>
                      <a:endParaRPr lang="da-DK" sz="1100" kern="1200" noProof="0" dirty="0">
                        <a:solidFill>
                          <a:schemeClr val="dk1"/>
                        </a:solidFill>
                        <a:latin typeface="+mn-lt"/>
                        <a:ea typeface="+mn-ea"/>
                        <a:cs typeface="+mn-cs"/>
                      </a:endParaRP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Handlingsplanen skal laves ud fra det, de har prioriteret under ‘Hvad er de væsentligste udfordringer‘ ved at udfylde feltet ‘Hvad skal gøres?’ på deres ark under overskriften: ‘Handlingsplan’.</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Udlevér arket ‘Inspiration til handling’ med ideer til forskellige typer handlinger i forhold til forskellige reaktioner mod forandringen.</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Følg med i gruppernes arbejde med at udvikle handlingsplanen for at se, om der er brug for hjælp.</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Fortæl </a:t>
                      </a:r>
                      <a:r>
                        <a:rPr lang="da-DK" sz="1100" baseline="0" noProof="0" dirty="0"/>
                        <a:t>grupperne, at de nu skal hjem og implementere deres handlingsplan. </a:t>
                      </a:r>
                      <a:endParaRPr lang="da-DK" sz="1100" b="0" baseline="0" noProof="0" dirty="0">
                        <a:solidFill>
                          <a:schemeClr val="tx2">
                            <a:lumMod val="50000"/>
                          </a:schemeClr>
                        </a:solidFill>
                      </a:endParaRPr>
                    </a:p>
                  </a:txBody>
                  <a:tcPr marL="144000" marR="144000" marT="144000" marB="144000"/>
                </a:tc>
                <a:tc>
                  <a:txBody>
                    <a:bodyPr/>
                    <a:lstStyle/>
                    <a:p>
                      <a:pPr>
                        <a:spcBef>
                          <a:spcPts val="500"/>
                        </a:spcBef>
                      </a:pPr>
                      <a:endParaRPr lang="da-DK" sz="1100" noProof="0" dirty="0"/>
                    </a:p>
                    <a:p>
                      <a:pPr>
                        <a:spcBef>
                          <a:spcPts val="500"/>
                        </a:spcBef>
                      </a:pPr>
                      <a:endParaRPr lang="da-DK" sz="1100" noProof="0" dirty="0"/>
                    </a:p>
                    <a:p>
                      <a:pPr>
                        <a:spcBef>
                          <a:spcPts val="500"/>
                        </a:spcBef>
                      </a:pPr>
                      <a:endParaRPr lang="da-DK" sz="1100" noProof="0" dirty="0"/>
                    </a:p>
                    <a:p>
                      <a:pPr>
                        <a:spcBef>
                          <a:spcPts val="500"/>
                        </a:spcBef>
                      </a:pPr>
                      <a:endParaRPr lang="da-DK" sz="1100" noProof="0" dirty="0"/>
                    </a:p>
                    <a:p>
                      <a:pPr>
                        <a:spcBef>
                          <a:spcPts val="500"/>
                        </a:spcBef>
                      </a:pPr>
                      <a:endParaRPr lang="da-DK" sz="1100" noProof="0" dirty="0"/>
                    </a:p>
                    <a:p>
                      <a:pPr>
                        <a:spcBef>
                          <a:spcPts val="500"/>
                        </a:spcBef>
                      </a:pPr>
                      <a:endParaRPr lang="da-DK" sz="1100" noProof="0" dirty="0"/>
                    </a:p>
                    <a:p>
                      <a:pPr>
                        <a:spcBef>
                          <a:spcPts val="500"/>
                        </a:spcBef>
                      </a:pPr>
                      <a:endParaRPr lang="da-DK" sz="1100" noProof="0" dirty="0"/>
                    </a:p>
                    <a:p>
                      <a:pPr>
                        <a:spcBef>
                          <a:spcPts val="500"/>
                        </a:spcBef>
                      </a:pPr>
                      <a:endParaRPr lang="da-DK" sz="1100" noProof="0" dirty="0"/>
                    </a:p>
                    <a:p>
                      <a:pPr>
                        <a:spcBef>
                          <a:spcPts val="500"/>
                        </a:spcBef>
                      </a:pPr>
                      <a:endParaRPr lang="da-DK" sz="1100" b="0" noProof="0" dirty="0"/>
                    </a:p>
                  </a:txBody>
                  <a:tcPr marL="144000" marR="144000" marT="144000" marB="144000"/>
                </a:tc>
                <a:extLst>
                  <a:ext uri="{0D108BD9-81ED-4DB2-BD59-A6C34878D82A}">
                    <a16:rowId xmlns:a16="http://schemas.microsoft.com/office/drawing/2014/main" val="10002"/>
                  </a:ext>
                </a:extLst>
              </a:tr>
              <a:tr h="1440000">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1" kern="1200" baseline="0" noProof="0" dirty="0">
                          <a:solidFill>
                            <a:schemeClr val="tx2"/>
                          </a:solidFill>
                          <a:latin typeface="+mn-lt"/>
                          <a:ea typeface="+mn-ea"/>
                          <a:cs typeface="+mn-cs"/>
                        </a:rPr>
                        <a:t>Afrunding og gode råd til håndtering </a:t>
                      </a:r>
                      <a:br>
                        <a:rPr lang="da-DK" sz="1100" b="1" kern="1200" baseline="0" noProof="0" dirty="0">
                          <a:solidFill>
                            <a:schemeClr val="tx2"/>
                          </a:solidFill>
                          <a:latin typeface="+mn-lt"/>
                          <a:ea typeface="+mn-ea"/>
                          <a:cs typeface="+mn-cs"/>
                        </a:rPr>
                      </a:br>
                      <a:r>
                        <a:rPr lang="da-DK" sz="1100" b="1" kern="1200" baseline="0" noProof="0" dirty="0">
                          <a:solidFill>
                            <a:schemeClr val="tx2"/>
                          </a:solidFill>
                          <a:latin typeface="+mn-lt"/>
                          <a:ea typeface="+mn-ea"/>
                          <a:cs typeface="+mn-cs"/>
                        </a:rPr>
                        <a:t>af modstand</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0" kern="1200" baseline="0" noProof="0" dirty="0">
                          <a:solidFill>
                            <a:schemeClr val="tx2"/>
                          </a:solidFill>
                          <a:latin typeface="+mn-lt"/>
                          <a:ea typeface="+mn-ea"/>
                          <a:cs typeface="+mn-cs"/>
                        </a:rPr>
                        <a:t>(5 minutter)</a:t>
                      </a:r>
                    </a:p>
                  </a:txBody>
                  <a:tcPr marL="144000" marR="144000" marT="144000" marB="144000"/>
                </a:tc>
                <a:tc>
                  <a:txBody>
                    <a:bodyPr/>
                    <a:lstStyle/>
                    <a:p>
                      <a:pPr marL="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da-DK" sz="1100" b="1" baseline="0" noProof="0" dirty="0"/>
                        <a:t>Vis slide </a:t>
                      </a:r>
                      <a:r>
                        <a:rPr lang="da-DK" sz="1100" b="1" baseline="0" noProof="0" dirty="0">
                          <a:solidFill>
                            <a:schemeClr val="tx2"/>
                          </a:solidFill>
                        </a:rPr>
                        <a:t>‘Gode råd til håndtering af modstand’.</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baseline="0" noProof="0" dirty="0"/>
                        <a:t>Brug </a:t>
                      </a:r>
                      <a:r>
                        <a:rPr lang="da-DK" sz="1100" kern="1200" noProof="0" dirty="0">
                          <a:solidFill>
                            <a:schemeClr val="dk1"/>
                          </a:solidFill>
                          <a:latin typeface="+mn-lt"/>
                          <a:ea typeface="+mn-ea"/>
                          <a:cs typeface="+mn-cs"/>
                        </a:rPr>
                        <a:t>dine egne ord til at opsummere pointerne eller læs op fra </a:t>
                      </a:r>
                      <a:r>
                        <a:rPr lang="da-DK" sz="1100" kern="1200" noProof="0" dirty="0" err="1" smtClean="0">
                          <a:solidFill>
                            <a:schemeClr val="dk1"/>
                          </a:solidFill>
                          <a:latin typeface="+mn-lt"/>
                          <a:ea typeface="+mn-ea"/>
                          <a:cs typeface="+mn-cs"/>
                        </a:rPr>
                        <a:t>sliden</a:t>
                      </a:r>
                      <a:r>
                        <a:rPr lang="da-DK" sz="1100" kern="1200" noProof="0" dirty="0" smtClean="0">
                          <a:solidFill>
                            <a:schemeClr val="dk1"/>
                          </a:solidFill>
                          <a:latin typeface="+mn-lt"/>
                          <a:ea typeface="+mn-ea"/>
                          <a:cs typeface="+mn-cs"/>
                        </a:rPr>
                        <a:t>. </a:t>
                      </a:r>
                      <a:r>
                        <a:rPr lang="da-DK" sz="1100" kern="1200" noProof="0" dirty="0">
                          <a:solidFill>
                            <a:schemeClr val="dk1"/>
                          </a:solidFill>
                          <a:latin typeface="+mn-lt"/>
                          <a:ea typeface="+mn-ea"/>
                          <a:cs typeface="+mn-cs"/>
                        </a:rPr>
                        <a:t>Kom eventuelt med konkrete eksempler koblet til deltagernes virkelighed baseret på de fælles samtaler, I har haft i løbet af workshoppen. </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Formålet med dette er at sikre, at implementeringen af handlingsplanen sker på en nuanceret og hensynsfuld måde.</a:t>
                      </a:r>
                    </a:p>
                  </a:txBody>
                  <a:tcPr marL="144000" marR="144000" marT="144000" marB="144000"/>
                </a:tc>
                <a:tc>
                  <a:txBody>
                    <a:bodyPr/>
                    <a:lstStyle/>
                    <a:p>
                      <a:pPr>
                        <a:spcBef>
                          <a:spcPts val="500"/>
                        </a:spcBef>
                      </a:pPr>
                      <a:endParaRPr lang="da-DK" sz="1100" b="0" noProof="0" dirty="0"/>
                    </a:p>
                  </a:txBody>
                  <a:tcPr marL="144000" marR="144000" marT="144000" marB="144000"/>
                </a:tc>
                <a:extLst>
                  <a:ext uri="{0D108BD9-81ED-4DB2-BD59-A6C34878D82A}">
                    <a16:rowId xmlns:a16="http://schemas.microsoft.com/office/drawing/2014/main" val="3603493894"/>
                  </a:ext>
                </a:extLst>
              </a:tr>
            </a:tbl>
          </a:graphicData>
        </a:graphic>
      </p:graphicFrame>
      <p:sp>
        <p:nvSpPr>
          <p:cNvPr id="11" name="Rektangel 10"/>
          <p:cNvSpPr/>
          <p:nvPr/>
        </p:nvSpPr>
        <p:spPr>
          <a:xfrm>
            <a:off x="357447" y="5976851"/>
            <a:ext cx="1571106" cy="67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6" name="Pladsholder til indhold 5">
            <a:extLst>
              <a:ext uri="{FF2B5EF4-FFF2-40B4-BE49-F238E27FC236}">
                <a16:creationId xmlns:a16="http://schemas.microsoft.com/office/drawing/2014/main" id="{63E7CDF0-7547-4DEE-ACA0-8B6C320CF477}"/>
              </a:ext>
            </a:extLst>
          </p:cNvPr>
          <p:cNvSpPr txBox="1">
            <a:spLocks/>
          </p:cNvSpPr>
          <p:nvPr/>
        </p:nvSpPr>
        <p:spPr>
          <a:xfrm>
            <a:off x="9967975" y="-19262"/>
            <a:ext cx="2649415" cy="1002600"/>
          </a:xfrm>
          <a:prstGeom prst="rect">
            <a:avLst/>
          </a:prstGeom>
        </p:spPr>
        <p:txBody>
          <a:bodyPr/>
          <a:lstStyle>
            <a:lvl1pPr marL="0" indent="0" algn="l" defTabSz="914400" rtl="0" eaLnBrk="1" latinLnBrk="0" hangingPunct="1">
              <a:lnSpc>
                <a:spcPct val="97000"/>
              </a:lnSpc>
              <a:spcBef>
                <a:spcPts val="0"/>
              </a:spcBef>
              <a:spcAft>
                <a:spcPts val="1000"/>
              </a:spcAft>
              <a:buFont typeface="Arial" panose="020B0604020202020204" pitchFamily="34" charset="0"/>
              <a:buChar char="​"/>
              <a:defRPr sz="1800" kern="1200">
                <a:solidFill>
                  <a:schemeClr val="accent2"/>
                </a:solidFill>
                <a:latin typeface="+mn-lt"/>
                <a:ea typeface="+mn-ea"/>
                <a:cs typeface="+mn-cs"/>
              </a:defRPr>
            </a:lvl1pPr>
            <a:lvl2pPr marL="0" indent="0" algn="l" defTabSz="914400" rtl="0" eaLnBrk="1" latinLnBrk="0" hangingPunct="1">
              <a:lnSpc>
                <a:spcPct val="97000"/>
              </a:lnSpc>
              <a:spcBef>
                <a:spcPts val="0"/>
              </a:spcBef>
              <a:spcAft>
                <a:spcPts val="0"/>
              </a:spcAft>
              <a:buFont typeface="Arial" panose="020B0604020202020204" pitchFamily="34" charset="0"/>
              <a:buChar char="​"/>
              <a:defRPr sz="1800" b="1" kern="1200">
                <a:solidFill>
                  <a:schemeClr val="accent2"/>
                </a:solidFill>
                <a:latin typeface="+mn-lt"/>
                <a:ea typeface="+mn-ea"/>
                <a:cs typeface="+mn-cs"/>
              </a:defRPr>
            </a:lvl2pPr>
            <a:lvl3pPr marL="190800" indent="-190800" algn="l" defTabSz="914400" rtl="0" eaLnBrk="1" latinLnBrk="0" hangingPunct="1">
              <a:lnSpc>
                <a:spcPct val="97000"/>
              </a:lnSpc>
              <a:spcBef>
                <a:spcPts val="0"/>
              </a:spcBef>
              <a:spcAft>
                <a:spcPts val="1000"/>
              </a:spcAft>
              <a:buFont typeface="Arial" panose="020B0604020202020204" pitchFamily="34" charset="0"/>
              <a:buChar char="•"/>
              <a:defRPr sz="1800" kern="1200">
                <a:solidFill>
                  <a:schemeClr val="accent2"/>
                </a:solidFill>
                <a:latin typeface="+mn-lt"/>
                <a:ea typeface="+mn-ea"/>
                <a:cs typeface="+mn-cs"/>
              </a:defRPr>
            </a:lvl3pPr>
            <a:lvl4pPr marL="378000" indent="-176400" algn="l" defTabSz="914400" rtl="0" eaLnBrk="1" latinLnBrk="0" hangingPunct="1">
              <a:lnSpc>
                <a:spcPct val="100000"/>
              </a:lnSpc>
              <a:spcBef>
                <a:spcPts val="0"/>
              </a:spcBef>
              <a:spcAft>
                <a:spcPts val="1000"/>
              </a:spcAft>
              <a:buFont typeface="Arial" panose="020B0604020202020204" pitchFamily="34" charset="0"/>
              <a:buChar char="•"/>
              <a:defRPr sz="1600" kern="1200">
                <a:solidFill>
                  <a:schemeClr val="accent2"/>
                </a:solidFill>
                <a:latin typeface="+mn-lt"/>
                <a:ea typeface="+mn-ea"/>
                <a:cs typeface="+mn-cs"/>
              </a:defRPr>
            </a:lvl4pPr>
            <a:lvl5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accent2"/>
                </a:solidFill>
                <a:latin typeface="+mn-lt"/>
                <a:ea typeface="+mn-ea"/>
                <a:cs typeface="+mn-cs"/>
              </a:defRPr>
            </a:lvl5pPr>
            <a:lvl6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6pPr>
            <a:lvl7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7pPr>
            <a:lvl8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8pPr>
            <a:lvl9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9pPr>
          </a:lstStyle>
          <a:p>
            <a:pPr algn="ctr">
              <a:lnSpc>
                <a:spcPct val="250000"/>
              </a:lnSpc>
              <a:buNone/>
            </a:pPr>
            <a:r>
              <a:rPr lang="da-DK" sz="1100" dirty="0">
                <a:solidFill>
                  <a:schemeClr val="tx2"/>
                </a:solidFill>
              </a:rPr>
              <a:t>Varighed </a:t>
            </a:r>
          </a:p>
          <a:p>
            <a:pPr algn="ctr">
              <a:lnSpc>
                <a:spcPct val="250000"/>
              </a:lnSpc>
              <a:buNone/>
            </a:pPr>
            <a:r>
              <a:rPr lang="da-DK" sz="1100" b="1" dirty="0">
                <a:solidFill>
                  <a:schemeClr val="tx2"/>
                </a:solidFill>
              </a:rPr>
              <a:t>25 minutter</a:t>
            </a:r>
          </a:p>
        </p:txBody>
      </p:sp>
      <p:pic>
        <p:nvPicPr>
          <p:cNvPr id="17" name="Billed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649" y="413576"/>
            <a:ext cx="316066" cy="316066"/>
          </a:xfrm>
          <a:prstGeom prst="rect">
            <a:avLst/>
          </a:prstGeom>
        </p:spPr>
      </p:pic>
      <p:pic>
        <p:nvPicPr>
          <p:cNvPr id="7" name="Bille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7876" y="2827026"/>
            <a:ext cx="706455" cy="999067"/>
          </a:xfrm>
          <a:prstGeom prst="rect">
            <a:avLst/>
          </a:prstGeom>
          <a:solidFill>
            <a:schemeClr val="bg1"/>
          </a:solidFill>
          <a:effectLst>
            <a:outerShdw blurRad="50800" dist="38100" dir="2700000" algn="tl" rotWithShape="0">
              <a:prstClr val="black">
                <a:alpha val="40000"/>
              </a:prstClr>
            </a:outerShdw>
          </a:effectLst>
        </p:spPr>
      </p:pic>
      <p:pic>
        <p:nvPicPr>
          <p:cNvPr id="8" name="Billed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2194" y="2827027"/>
            <a:ext cx="706457" cy="999068"/>
          </a:xfrm>
          <a:prstGeom prst="rect">
            <a:avLst/>
          </a:prstGeom>
          <a:solidFill>
            <a:schemeClr val="bg1"/>
          </a:solidFill>
          <a:effectLst>
            <a:outerShdw blurRad="50800" dist="38100" dir="2700000" algn="tl" rotWithShape="0">
              <a:prstClr val="black">
                <a:alpha val="40000"/>
              </a:prstClr>
            </a:outerShdw>
          </a:effectLst>
        </p:spPr>
      </p:pic>
      <p:pic>
        <p:nvPicPr>
          <p:cNvPr id="9" name="Billed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72308" y="4246622"/>
            <a:ext cx="1498066" cy="842662"/>
          </a:xfrm>
          <a:prstGeom prst="rect">
            <a:avLst/>
          </a:prstGeom>
          <a:effectLst>
            <a:outerShdw blurRad="50800" dist="38100" dir="2700000" algn="tl" rotWithShape="0">
              <a:prstClr val="black">
                <a:alpha val="40000"/>
              </a:prstClr>
            </a:outerShdw>
          </a:effectLst>
        </p:spPr>
      </p:pic>
      <p:pic>
        <p:nvPicPr>
          <p:cNvPr id="2" name="Billede 1"/>
          <p:cNvPicPr>
            <a:picLocks noChangeAspect="1"/>
          </p:cNvPicPr>
          <p:nvPr/>
        </p:nvPicPr>
        <p:blipFill>
          <a:blip r:embed="rId7"/>
          <a:stretch>
            <a:fillRect/>
          </a:stretch>
        </p:blipFill>
        <p:spPr>
          <a:xfrm>
            <a:off x="9822623" y="1773450"/>
            <a:ext cx="1483416" cy="8344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64415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p:cNvSpPr txBox="1"/>
          <p:nvPr/>
        </p:nvSpPr>
        <p:spPr>
          <a:xfrm>
            <a:off x="357447" y="1759550"/>
            <a:ext cx="8760777" cy="559127"/>
          </a:xfrm>
          <a:prstGeom prst="rect">
            <a:avLst/>
          </a:prstGeom>
          <a:noFill/>
        </p:spPr>
        <p:txBody>
          <a:bodyPr wrap="square" rtlCol="0">
            <a:spAutoFit/>
          </a:bodyPr>
          <a:lstStyle/>
          <a:p>
            <a:pPr>
              <a:spcBef>
                <a:spcPts val="1000"/>
              </a:spcBef>
            </a:pPr>
            <a:endParaRPr lang="en-GB" sz="1100" dirty="0"/>
          </a:p>
          <a:p>
            <a:pPr marL="171450" indent="-171450">
              <a:spcBef>
                <a:spcPts val="1000"/>
              </a:spcBef>
              <a:buFont typeface="Arial" panose="020B0604020202020204" pitchFamily="34" charset="0"/>
              <a:buChar char="•"/>
            </a:pPr>
            <a:endParaRPr lang="en-GB" sz="1100" dirty="0"/>
          </a:p>
        </p:txBody>
      </p:sp>
      <p:sp>
        <p:nvSpPr>
          <p:cNvPr id="6" name="Titel 20">
            <a:extLst>
              <a:ext uri="{FF2B5EF4-FFF2-40B4-BE49-F238E27FC236}">
                <a16:creationId xmlns:a16="http://schemas.microsoft.com/office/drawing/2014/main" id="{1B883131-38EF-4316-8C65-F0D073564CDE}"/>
              </a:ext>
            </a:extLst>
          </p:cNvPr>
          <p:cNvSpPr txBox="1">
            <a:spLocks/>
          </p:cNvSpPr>
          <p:nvPr/>
        </p:nvSpPr>
        <p:spPr>
          <a:xfrm>
            <a:off x="427038" y="617345"/>
            <a:ext cx="10762582" cy="461665"/>
          </a:xfrm>
          <a:prstGeom prst="rect">
            <a:avLst/>
          </a:prstGeom>
        </p:spPr>
        <p:txBody>
          <a:bodyPr vert="horz" lIns="0" tIns="0" rIns="0" bIns="0" rtlCol="0" anchor="t" anchorCtr="0">
            <a:noAutofit/>
          </a:bodyPr>
          <a:lstStyle>
            <a:lvl1pPr algn="l" defTabSz="914400" rtl="0" eaLnBrk="1" latinLnBrk="0" hangingPunct="1">
              <a:lnSpc>
                <a:spcPct val="89000"/>
              </a:lnSpc>
              <a:spcBef>
                <a:spcPct val="0"/>
              </a:spcBef>
              <a:buNone/>
              <a:defRPr sz="3000" b="1" kern="1200">
                <a:solidFill>
                  <a:schemeClr val="accent2"/>
                </a:solidFill>
                <a:latin typeface="+mj-lt"/>
                <a:ea typeface="+mj-ea"/>
                <a:cs typeface="+mj-cs"/>
              </a:defRPr>
            </a:lvl1pPr>
          </a:lstStyle>
          <a:p>
            <a:r>
              <a:rPr lang="en-GB" sz="2400" dirty="0" err="1">
                <a:solidFill>
                  <a:schemeClr val="tx2"/>
                </a:solidFill>
              </a:rPr>
              <a:t>Trin</a:t>
            </a:r>
            <a:r>
              <a:rPr lang="en-GB" sz="2400" dirty="0">
                <a:solidFill>
                  <a:schemeClr val="tx2"/>
                </a:solidFill>
              </a:rPr>
              <a:t> 4: </a:t>
            </a:r>
            <a:r>
              <a:rPr lang="da-DK" sz="2400" b="0" dirty="0">
                <a:solidFill>
                  <a:schemeClr val="tx2"/>
                </a:solidFill>
              </a:rPr>
              <a:t>Følg op</a:t>
            </a:r>
          </a:p>
        </p:txBody>
      </p:sp>
      <p:graphicFrame>
        <p:nvGraphicFramePr>
          <p:cNvPr id="4" name="Tabel 3">
            <a:extLst>
              <a:ext uri="{FF2B5EF4-FFF2-40B4-BE49-F238E27FC236}">
                <a16:creationId xmlns:a16="http://schemas.microsoft.com/office/drawing/2014/main" id="{691212C8-81BC-8843-AC50-8D439ED3103C}"/>
              </a:ext>
            </a:extLst>
          </p:cNvPr>
          <p:cNvGraphicFramePr>
            <a:graphicFrameLocks noGrp="1"/>
          </p:cNvGraphicFramePr>
          <p:nvPr>
            <p:extLst>
              <p:ext uri="{D42A27DB-BD31-4B8C-83A1-F6EECF244321}">
                <p14:modId xmlns:p14="http://schemas.microsoft.com/office/powerpoint/2010/main" val="1031323293"/>
              </p:ext>
            </p:extLst>
          </p:nvPr>
        </p:nvGraphicFramePr>
        <p:xfrm>
          <a:off x="427038" y="1243296"/>
          <a:ext cx="11343204" cy="4692483"/>
        </p:xfrm>
        <a:graphic>
          <a:graphicData uri="http://schemas.openxmlformats.org/drawingml/2006/table">
            <a:tbl>
              <a:tblPr firstRow="1" bandRow="1">
                <a:tableStyleId>{8A107856-5554-42FB-B03E-39F5DBC370BA}</a:tableStyleId>
              </a:tblPr>
              <a:tblGrid>
                <a:gridCol w="1927329">
                  <a:extLst>
                    <a:ext uri="{9D8B030D-6E8A-4147-A177-3AD203B41FA5}">
                      <a16:colId xmlns:a16="http://schemas.microsoft.com/office/drawing/2014/main" val="1670735217"/>
                    </a:ext>
                  </a:extLst>
                </a:gridCol>
                <a:gridCol w="7167309">
                  <a:extLst>
                    <a:ext uri="{9D8B030D-6E8A-4147-A177-3AD203B41FA5}">
                      <a16:colId xmlns:a16="http://schemas.microsoft.com/office/drawing/2014/main" val="782889041"/>
                    </a:ext>
                  </a:extLst>
                </a:gridCol>
                <a:gridCol w="2248566">
                  <a:extLst>
                    <a:ext uri="{9D8B030D-6E8A-4147-A177-3AD203B41FA5}">
                      <a16:colId xmlns:a16="http://schemas.microsoft.com/office/drawing/2014/main" val="700365862"/>
                    </a:ext>
                  </a:extLst>
                </a:gridCol>
              </a:tblGrid>
              <a:tr h="477931">
                <a:tc gridSpan="3">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1" kern="1200" baseline="0" noProof="0" dirty="0">
                          <a:solidFill>
                            <a:schemeClr val="tx2"/>
                          </a:solidFill>
                          <a:latin typeface="+mn-lt"/>
                          <a:ea typeface="+mn-ea"/>
                          <a:cs typeface="+mn-cs"/>
                        </a:rPr>
                        <a:t>Formålet er, </a:t>
                      </a:r>
                      <a:r>
                        <a:rPr lang="da-DK" sz="1100" b="0" kern="1200" baseline="0" noProof="0" dirty="0">
                          <a:solidFill>
                            <a:schemeClr val="tx2"/>
                          </a:solidFill>
                          <a:latin typeface="+mn-lt"/>
                          <a:ea typeface="+mn-ea"/>
                          <a:cs typeface="+mn-cs"/>
                        </a:rPr>
                        <a:t>at deltagerne bliver enige om, hvornår og hvordan de skal følge op. </a:t>
                      </a:r>
                    </a:p>
                  </a:txBody>
                  <a:tcPr marL="144000" marR="144000" marT="144000" marB="144000"/>
                </a:tc>
                <a:tc hMerge="1">
                  <a:txBody>
                    <a:bodyPr/>
                    <a:lstStyle/>
                    <a:p>
                      <a:pPr marL="171450" marR="0" lvl="1" indent="-1714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lang="da-DK" sz="1100" b="0" baseline="0" noProof="0" dirty="0">
                        <a:solidFill>
                          <a:schemeClr val="tx1"/>
                        </a:solidFill>
                      </a:endParaRPr>
                    </a:p>
                  </a:txBody>
                  <a:tcPr marL="144000" marR="144000" marT="144000" marB="144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spcBef>
                          <a:spcPts val="500"/>
                        </a:spcBef>
                      </a:pPr>
                      <a:endParaRPr lang="da-DK" sz="1100" b="0" noProof="0" dirty="0"/>
                    </a:p>
                  </a:txBody>
                  <a:tcPr marL="144000" marR="144000" marT="144000" marB="144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059180">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1" kern="1200" baseline="0" noProof="0" dirty="0">
                          <a:solidFill>
                            <a:schemeClr val="tx2"/>
                          </a:solidFill>
                          <a:latin typeface="+mn-lt"/>
                          <a:ea typeface="+mn-ea"/>
                          <a:cs typeface="+mn-cs"/>
                        </a:rPr>
                        <a:t>Beslutningstagning i små grupper</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0" kern="1200" baseline="0" noProof="0" dirty="0">
                          <a:solidFill>
                            <a:schemeClr val="tx2"/>
                          </a:solidFill>
                          <a:latin typeface="+mn-lt"/>
                          <a:ea typeface="+mn-ea"/>
                          <a:cs typeface="+mn-cs"/>
                        </a:rPr>
                        <a:t>(5 minutter)</a:t>
                      </a:r>
                    </a:p>
                  </a:txBody>
                  <a:tcPr marL="144000" marR="144000" marT="144000" marB="144000"/>
                </a:tc>
                <a:tc>
                  <a:txBody>
                    <a:bodyPr/>
                    <a:lstStyle/>
                    <a:p>
                      <a:pPr marL="0" lvl="1" indent="0">
                        <a:spcAft>
                          <a:spcPts val="600"/>
                        </a:spcAft>
                        <a:buFont typeface="Arial" panose="020B0604020202020204" pitchFamily="34" charset="0"/>
                        <a:buNone/>
                      </a:pPr>
                      <a:r>
                        <a:rPr lang="da-DK" sz="1100" baseline="0" noProof="0" dirty="0"/>
                        <a:t>Præsentér sliden </a:t>
                      </a:r>
                      <a:r>
                        <a:rPr lang="da-DK" sz="1100" b="1" kern="1200" baseline="0" noProof="0" dirty="0">
                          <a:solidFill>
                            <a:schemeClr val="tx2"/>
                          </a:solidFill>
                          <a:latin typeface="+mn-lt"/>
                          <a:ea typeface="+mn-ea"/>
                          <a:cs typeface="+mn-cs"/>
                        </a:rPr>
                        <a:t>‘Følg op’</a:t>
                      </a:r>
                      <a:r>
                        <a:rPr lang="da-DK" sz="1100" baseline="0" noProof="0" dirty="0"/>
                        <a:t>.</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Bed grupperne om at aftale et passende tidspunkt for opfølgning.</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Jo før, jo bedre, vil ofte være en god tommelfingerregel, da handlingsplanen og kortlægningen kan have brug for at blive justeret, når man først begynder at arbejde med modstanden, både fordi man bliver klogere på, hvor og hvem nøglepersonerne er og fordi de formentlig vil ændre holdning undervejs. </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Måske skal hele gruppen på workshoppen mødes igen, eller måske er det bedre at mødes i mindre </a:t>
                      </a:r>
                      <a:r>
                        <a:rPr lang="da-DK" sz="1100" baseline="0" noProof="0" dirty="0"/>
                        <a:t>grupper.</a:t>
                      </a:r>
                      <a:endParaRPr lang="da-DK" sz="1100" b="0" baseline="0" noProof="0" dirty="0">
                        <a:solidFill>
                          <a:schemeClr val="tx2">
                            <a:lumMod val="50000"/>
                          </a:schemeClr>
                        </a:solidFill>
                      </a:endParaRPr>
                    </a:p>
                  </a:txBody>
                  <a:tcPr marL="144000" marR="144000" marT="144000" marB="144000"/>
                </a:tc>
                <a:tc>
                  <a:txBody>
                    <a:bodyPr/>
                    <a:lstStyle/>
                    <a:p>
                      <a:pPr marL="0" marR="0" lvl="2" indent="0" algn="l" defTabSz="914400" rtl="0" eaLnBrk="1" fontAlgn="auto" latinLnBrk="0" hangingPunct="1">
                        <a:lnSpc>
                          <a:spcPct val="100000"/>
                        </a:lnSpc>
                        <a:spcBef>
                          <a:spcPts val="500"/>
                        </a:spcBef>
                        <a:spcAft>
                          <a:spcPts val="0"/>
                        </a:spcAft>
                        <a:buClrTx/>
                        <a:buSzTx/>
                        <a:buFontTx/>
                        <a:buNone/>
                        <a:tabLst/>
                        <a:defRPr/>
                      </a:pPr>
                      <a:endParaRPr lang="da-DK" sz="1100" noProof="0" dirty="0"/>
                    </a:p>
                    <a:p>
                      <a:pPr>
                        <a:spcBef>
                          <a:spcPts val="500"/>
                        </a:spcBef>
                      </a:pPr>
                      <a:endParaRPr lang="da-DK" sz="1100" b="0" noProof="0" dirty="0"/>
                    </a:p>
                  </a:txBody>
                  <a:tcPr marL="144000" marR="144000" marT="144000" marB="144000"/>
                </a:tc>
                <a:extLst>
                  <a:ext uri="{0D108BD9-81ED-4DB2-BD59-A6C34878D82A}">
                    <a16:rowId xmlns:a16="http://schemas.microsoft.com/office/drawing/2014/main" val="3665806808"/>
                  </a:ext>
                </a:extLst>
              </a:tr>
              <a:tr h="1156972">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1" kern="1200" baseline="0" noProof="0" dirty="0">
                          <a:solidFill>
                            <a:schemeClr val="tx2"/>
                          </a:solidFill>
                          <a:latin typeface="+mn-lt"/>
                          <a:ea typeface="+mn-ea"/>
                          <a:cs typeface="+mn-cs"/>
                        </a:rPr>
                        <a:t>Beslutningstagning i plenum</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0" kern="1200" baseline="0" noProof="0" dirty="0">
                          <a:solidFill>
                            <a:schemeClr val="tx2"/>
                          </a:solidFill>
                          <a:latin typeface="+mn-lt"/>
                          <a:ea typeface="+mn-ea"/>
                          <a:cs typeface="+mn-cs"/>
                        </a:rPr>
                        <a:t>(5 minutter)</a:t>
                      </a:r>
                      <a:endParaRPr lang="da-DK" sz="1100" b="0" noProof="0" dirty="0">
                        <a:solidFill>
                          <a:schemeClr val="tx2">
                            <a:lumMod val="50000"/>
                          </a:schemeClr>
                        </a:solidFill>
                      </a:endParaRPr>
                    </a:p>
                  </a:txBody>
                  <a:tcPr marL="144000" marR="144000" marT="144000" marB="144000"/>
                </a:tc>
                <a:tc>
                  <a:txBody>
                    <a:bodyPr/>
                    <a:lstStyle/>
                    <a:p>
                      <a:pPr marL="0" lvl="1" indent="0">
                        <a:buFont typeface="Arial" panose="020B0604020202020204" pitchFamily="34" charset="0"/>
                        <a:buNone/>
                      </a:pPr>
                      <a:r>
                        <a:rPr lang="da-DK" sz="1100" baseline="0" noProof="0" dirty="0"/>
                        <a:t>Stil et spørgsmål</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Spørg om de nuværende gruppers </a:t>
                      </a:r>
                      <a:r>
                        <a:rPr lang="da-DK" sz="1100" kern="1200" noProof="0" dirty="0" smtClean="0">
                          <a:solidFill>
                            <a:schemeClr val="dk1"/>
                          </a:solidFill>
                          <a:latin typeface="+mn-lt"/>
                          <a:ea typeface="+mn-ea"/>
                          <a:cs typeface="+mn-cs"/>
                        </a:rPr>
                        <a:t>sammensætning </a:t>
                      </a:r>
                      <a:r>
                        <a:rPr lang="da-DK" sz="1100" kern="1200" noProof="0" dirty="0">
                          <a:solidFill>
                            <a:schemeClr val="dk1"/>
                          </a:solidFill>
                          <a:latin typeface="+mn-lt"/>
                          <a:ea typeface="+mn-ea"/>
                          <a:cs typeface="+mn-cs"/>
                        </a:rPr>
                        <a:t>skal bibeholdes eller ændres til næste møde.</a:t>
                      </a:r>
                    </a:p>
                  </a:txBody>
                  <a:tcPr marL="144000" marR="144000" marT="144000" marB="144000"/>
                </a:tc>
                <a:tc>
                  <a:txBody>
                    <a:bodyPr/>
                    <a:lstStyle/>
                    <a:p>
                      <a:pPr>
                        <a:spcBef>
                          <a:spcPts val="500"/>
                        </a:spcBef>
                      </a:pPr>
                      <a:endParaRPr lang="da-DK" sz="1100" b="0" noProof="0" dirty="0"/>
                    </a:p>
                  </a:txBody>
                  <a:tcPr marL="144000" marR="144000" marT="144000" marB="144000"/>
                </a:tc>
                <a:extLst>
                  <a:ext uri="{0D108BD9-81ED-4DB2-BD59-A6C34878D82A}">
                    <a16:rowId xmlns:a16="http://schemas.microsoft.com/office/drawing/2014/main" val="3424332324"/>
                  </a:ext>
                </a:extLst>
              </a:tr>
              <a:tr h="1059180">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1" kern="1200" baseline="0" noProof="0" dirty="0">
                          <a:solidFill>
                            <a:schemeClr val="tx2"/>
                          </a:solidFill>
                          <a:latin typeface="+mn-lt"/>
                          <a:ea typeface="+mn-ea"/>
                          <a:cs typeface="+mn-cs"/>
                        </a:rPr>
                        <a:t>Evaluering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sz="1100" b="0" kern="1200" baseline="0" noProof="0" dirty="0">
                          <a:solidFill>
                            <a:schemeClr val="tx2"/>
                          </a:solidFill>
                          <a:latin typeface="+mn-lt"/>
                          <a:ea typeface="+mn-ea"/>
                          <a:cs typeface="+mn-cs"/>
                        </a:rPr>
                        <a:t>(5 minutter)</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da-DK" sz="1100" b="0" noProof="0" dirty="0">
                        <a:solidFill>
                          <a:schemeClr val="tx2">
                            <a:lumMod val="50000"/>
                          </a:schemeClr>
                        </a:solidFill>
                      </a:endParaRPr>
                    </a:p>
                  </a:txBody>
                  <a:tcPr marL="144000" marR="144000" marT="144000" marB="144000"/>
                </a:tc>
                <a:tc>
                  <a:txBody>
                    <a:bodyPr/>
                    <a:lstStyle/>
                    <a:p>
                      <a:pPr marL="0" lvl="1" indent="0">
                        <a:spcAft>
                          <a:spcPts val="600"/>
                        </a:spcAft>
                        <a:buFont typeface="Arial" panose="020B0604020202020204" pitchFamily="34" charset="0"/>
                        <a:buNone/>
                      </a:pPr>
                      <a:r>
                        <a:rPr lang="da-DK" sz="1100" baseline="0" noProof="0" dirty="0"/>
                        <a:t>Stil et afsluttende spørgsmål</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Spørg deltagerne om, hvordan de har oplevet workshoppen, fx om de har følt, at workshoppen har bidraget med værdi til forandringsprocessen. </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Notér </a:t>
                      </a:r>
                      <a:r>
                        <a:rPr lang="da-DK" sz="1100" baseline="0" noProof="0" dirty="0"/>
                        <a:t>gerne læringspunkter på en flipover, så du efterfølgende kan dele dem.</a:t>
                      </a:r>
                      <a:endParaRPr lang="da-DK" sz="1100" b="0" baseline="0" noProof="0" dirty="0">
                        <a:solidFill>
                          <a:schemeClr val="tx2">
                            <a:lumMod val="50000"/>
                          </a:schemeClr>
                        </a:solidFill>
                      </a:endParaRPr>
                    </a:p>
                  </a:txBody>
                  <a:tcPr marL="144000" marR="144000" marT="144000" marB="144000"/>
                </a:tc>
                <a:tc>
                  <a:txBody>
                    <a:bodyPr/>
                    <a:lstStyle/>
                    <a:p>
                      <a:pPr>
                        <a:spcBef>
                          <a:spcPts val="500"/>
                        </a:spcBef>
                      </a:pPr>
                      <a:endParaRPr lang="da-DK" sz="1100" b="0" noProof="0" dirty="0"/>
                    </a:p>
                  </a:txBody>
                  <a:tcPr marL="144000" marR="144000" marT="144000" marB="144000"/>
                </a:tc>
                <a:extLst>
                  <a:ext uri="{0D108BD9-81ED-4DB2-BD59-A6C34878D82A}">
                    <a16:rowId xmlns:a16="http://schemas.microsoft.com/office/drawing/2014/main" val="729229190"/>
                  </a:ext>
                </a:extLst>
              </a:tr>
            </a:tbl>
          </a:graphicData>
        </a:graphic>
      </p:graphicFrame>
      <p:sp>
        <p:nvSpPr>
          <p:cNvPr id="12" name="Rektangel 11"/>
          <p:cNvSpPr/>
          <p:nvPr/>
        </p:nvSpPr>
        <p:spPr>
          <a:xfrm>
            <a:off x="357447" y="5976851"/>
            <a:ext cx="1571106" cy="67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Pladsholder til indhold 5">
            <a:extLst>
              <a:ext uri="{FF2B5EF4-FFF2-40B4-BE49-F238E27FC236}">
                <a16:creationId xmlns:a16="http://schemas.microsoft.com/office/drawing/2014/main" id="{63E7CDF0-7547-4DEE-ACA0-8B6C320CF477}"/>
              </a:ext>
            </a:extLst>
          </p:cNvPr>
          <p:cNvSpPr txBox="1">
            <a:spLocks/>
          </p:cNvSpPr>
          <p:nvPr/>
        </p:nvSpPr>
        <p:spPr>
          <a:xfrm>
            <a:off x="9967975" y="-19262"/>
            <a:ext cx="2649415" cy="1002600"/>
          </a:xfrm>
          <a:prstGeom prst="rect">
            <a:avLst/>
          </a:prstGeom>
        </p:spPr>
        <p:txBody>
          <a:bodyPr/>
          <a:lstStyle>
            <a:lvl1pPr marL="0" indent="0" algn="l" defTabSz="914400" rtl="0" eaLnBrk="1" latinLnBrk="0" hangingPunct="1">
              <a:lnSpc>
                <a:spcPct val="97000"/>
              </a:lnSpc>
              <a:spcBef>
                <a:spcPts val="0"/>
              </a:spcBef>
              <a:spcAft>
                <a:spcPts val="1000"/>
              </a:spcAft>
              <a:buFont typeface="Arial" panose="020B0604020202020204" pitchFamily="34" charset="0"/>
              <a:buChar char="​"/>
              <a:defRPr sz="1800" kern="1200">
                <a:solidFill>
                  <a:schemeClr val="accent2"/>
                </a:solidFill>
                <a:latin typeface="+mn-lt"/>
                <a:ea typeface="+mn-ea"/>
                <a:cs typeface="+mn-cs"/>
              </a:defRPr>
            </a:lvl1pPr>
            <a:lvl2pPr marL="0" indent="0" algn="l" defTabSz="914400" rtl="0" eaLnBrk="1" latinLnBrk="0" hangingPunct="1">
              <a:lnSpc>
                <a:spcPct val="97000"/>
              </a:lnSpc>
              <a:spcBef>
                <a:spcPts val="0"/>
              </a:spcBef>
              <a:spcAft>
                <a:spcPts val="0"/>
              </a:spcAft>
              <a:buFont typeface="Arial" panose="020B0604020202020204" pitchFamily="34" charset="0"/>
              <a:buChar char="​"/>
              <a:defRPr sz="1800" b="1" kern="1200">
                <a:solidFill>
                  <a:schemeClr val="accent2"/>
                </a:solidFill>
                <a:latin typeface="+mn-lt"/>
                <a:ea typeface="+mn-ea"/>
                <a:cs typeface="+mn-cs"/>
              </a:defRPr>
            </a:lvl2pPr>
            <a:lvl3pPr marL="190800" indent="-190800" algn="l" defTabSz="914400" rtl="0" eaLnBrk="1" latinLnBrk="0" hangingPunct="1">
              <a:lnSpc>
                <a:spcPct val="97000"/>
              </a:lnSpc>
              <a:spcBef>
                <a:spcPts val="0"/>
              </a:spcBef>
              <a:spcAft>
                <a:spcPts val="1000"/>
              </a:spcAft>
              <a:buFont typeface="Arial" panose="020B0604020202020204" pitchFamily="34" charset="0"/>
              <a:buChar char="•"/>
              <a:defRPr sz="1800" kern="1200">
                <a:solidFill>
                  <a:schemeClr val="accent2"/>
                </a:solidFill>
                <a:latin typeface="+mn-lt"/>
                <a:ea typeface="+mn-ea"/>
                <a:cs typeface="+mn-cs"/>
              </a:defRPr>
            </a:lvl3pPr>
            <a:lvl4pPr marL="378000" indent="-176400" algn="l" defTabSz="914400" rtl="0" eaLnBrk="1" latinLnBrk="0" hangingPunct="1">
              <a:lnSpc>
                <a:spcPct val="100000"/>
              </a:lnSpc>
              <a:spcBef>
                <a:spcPts val="0"/>
              </a:spcBef>
              <a:spcAft>
                <a:spcPts val="1000"/>
              </a:spcAft>
              <a:buFont typeface="Arial" panose="020B0604020202020204" pitchFamily="34" charset="0"/>
              <a:buChar char="•"/>
              <a:defRPr sz="1600" kern="1200">
                <a:solidFill>
                  <a:schemeClr val="accent2"/>
                </a:solidFill>
                <a:latin typeface="+mn-lt"/>
                <a:ea typeface="+mn-ea"/>
                <a:cs typeface="+mn-cs"/>
              </a:defRPr>
            </a:lvl4pPr>
            <a:lvl5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accent2"/>
                </a:solidFill>
                <a:latin typeface="+mn-lt"/>
                <a:ea typeface="+mn-ea"/>
                <a:cs typeface="+mn-cs"/>
              </a:defRPr>
            </a:lvl5pPr>
            <a:lvl6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6pPr>
            <a:lvl7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7pPr>
            <a:lvl8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8pPr>
            <a:lvl9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9pPr>
          </a:lstStyle>
          <a:p>
            <a:pPr algn="ctr">
              <a:lnSpc>
                <a:spcPct val="250000"/>
              </a:lnSpc>
              <a:buNone/>
            </a:pPr>
            <a:r>
              <a:rPr lang="da-DK" sz="1100" dirty="0">
                <a:solidFill>
                  <a:schemeClr val="tx2"/>
                </a:solidFill>
              </a:rPr>
              <a:t>Varighed </a:t>
            </a:r>
          </a:p>
          <a:p>
            <a:pPr algn="ctr">
              <a:lnSpc>
                <a:spcPct val="250000"/>
              </a:lnSpc>
              <a:buNone/>
            </a:pPr>
            <a:r>
              <a:rPr lang="da-DK" sz="1100" b="1" dirty="0">
                <a:solidFill>
                  <a:schemeClr val="tx2"/>
                </a:solidFill>
              </a:rPr>
              <a:t>15 minutter</a:t>
            </a:r>
          </a:p>
        </p:txBody>
      </p:sp>
      <p:pic>
        <p:nvPicPr>
          <p:cNvPr id="15" name="Billed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649" y="413576"/>
            <a:ext cx="316066" cy="316066"/>
          </a:xfrm>
          <a:prstGeom prst="rect">
            <a:avLst/>
          </a:prstGeom>
        </p:spPr>
      </p:pic>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4995" y="3729689"/>
            <a:ext cx="1626782" cy="915065"/>
          </a:xfrm>
          <a:prstGeom prst="rect">
            <a:avLst/>
          </a:prstGeom>
          <a:effectLst>
            <a:outerShdw blurRad="50800" dist="38100" dir="2700000" algn="tl" rotWithShape="0">
              <a:prstClr val="black">
                <a:alpha val="40000"/>
              </a:prstClr>
            </a:outerShdw>
          </a:effectLst>
        </p:spPr>
      </p:pic>
      <p:pic>
        <p:nvPicPr>
          <p:cNvPr id="13" name="Billed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4995" y="1861144"/>
            <a:ext cx="1626782" cy="915065"/>
          </a:xfrm>
          <a:prstGeom prst="rect">
            <a:avLst/>
          </a:prstGeom>
          <a:effectLst>
            <a:outerShdw blurRad="50800" dist="38100" dir="2700000" algn="tl" rotWithShape="0">
              <a:prstClr val="black">
                <a:alpha val="40000"/>
              </a:prstClr>
            </a:outerShdw>
          </a:effectLst>
        </p:spPr>
      </p:pic>
      <p:pic>
        <p:nvPicPr>
          <p:cNvPr id="16" name="Billed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4995" y="4892010"/>
            <a:ext cx="1626782" cy="91506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52603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p:cNvPicPr>
            <a:picLocks noChangeAspect="1"/>
          </p:cNvPicPr>
          <p:nvPr/>
        </p:nvPicPr>
        <p:blipFill rotWithShape="1">
          <a:blip r:embed="rId2" cstate="print">
            <a:extLst>
              <a:ext uri="{28A0092B-C50C-407E-A947-70E740481C1C}">
                <a14:useLocalDpi xmlns:a14="http://schemas.microsoft.com/office/drawing/2010/main" val="0"/>
              </a:ext>
            </a:extLst>
          </a:blip>
          <a:srcRect r="-26"/>
          <a:stretch/>
        </p:blipFill>
        <p:spPr>
          <a:xfrm>
            <a:off x="-3110" y="0"/>
            <a:ext cx="12195110" cy="6895322"/>
          </a:xfrm>
          <a:prstGeom prst="rect">
            <a:avLst/>
          </a:prstGeom>
        </p:spPr>
      </p:pic>
      <p:sp>
        <p:nvSpPr>
          <p:cNvPr id="8" name="Titel 20">
            <a:extLst>
              <a:ext uri="{FF2B5EF4-FFF2-40B4-BE49-F238E27FC236}">
                <a16:creationId xmlns:a16="http://schemas.microsoft.com/office/drawing/2014/main" id="{1718FD5D-CDA5-DD48-8CA8-22979E030094}"/>
              </a:ext>
            </a:extLst>
          </p:cNvPr>
          <p:cNvSpPr txBox="1">
            <a:spLocks/>
          </p:cNvSpPr>
          <p:nvPr/>
        </p:nvSpPr>
        <p:spPr>
          <a:xfrm>
            <a:off x="410412" y="535419"/>
            <a:ext cx="10762582" cy="461665"/>
          </a:xfrm>
          <a:prstGeom prst="rect">
            <a:avLst/>
          </a:prstGeom>
          <a:ln>
            <a:noFill/>
          </a:ln>
        </p:spPr>
        <p:txBody>
          <a:bodyPr vert="horz" lIns="0" tIns="45720" rIns="91440" bIns="45720" rtlCol="0" anchor="ctr">
            <a:noAutofit/>
          </a:bodyPr>
          <a:lstStyle>
            <a:lvl1pPr algn="ctr" defTabSz="685800" rtl="0" eaLnBrk="1" latinLnBrk="0" hangingPunct="1">
              <a:spcBef>
                <a:spcPct val="0"/>
              </a:spcBef>
              <a:buNone/>
              <a:defRPr lang="en-US" sz="2400" b="1" kern="1200" noProof="0">
                <a:solidFill>
                  <a:schemeClr val="tx1"/>
                </a:solidFill>
                <a:latin typeface="+mj-lt"/>
                <a:ea typeface="+mj-ea"/>
                <a:cs typeface="+mj-cs"/>
              </a:defRPr>
            </a:lvl1pPr>
          </a:lstStyle>
          <a:p>
            <a:pPr algn="l"/>
            <a:r>
              <a:rPr lang="da-DK" dirty="0">
                <a:solidFill>
                  <a:schemeClr val="tx2"/>
                </a:solidFill>
              </a:rPr>
              <a:t>Overblik over materialer til workshoppen</a:t>
            </a:r>
          </a:p>
        </p:txBody>
      </p:sp>
      <p:graphicFrame>
        <p:nvGraphicFramePr>
          <p:cNvPr id="2" name="Tabel 1">
            <a:extLst>
              <a:ext uri="{FF2B5EF4-FFF2-40B4-BE49-F238E27FC236}">
                <a16:creationId xmlns:a16="http://schemas.microsoft.com/office/drawing/2014/main" id="{382D7C33-BB6B-49EF-A917-2793ADAB7231}"/>
              </a:ext>
            </a:extLst>
          </p:cNvPr>
          <p:cNvGraphicFramePr>
            <a:graphicFrameLocks noGrp="1"/>
          </p:cNvGraphicFramePr>
          <p:nvPr>
            <p:extLst>
              <p:ext uri="{D42A27DB-BD31-4B8C-83A1-F6EECF244321}">
                <p14:modId xmlns:p14="http://schemas.microsoft.com/office/powerpoint/2010/main" val="1548049551"/>
              </p:ext>
            </p:extLst>
          </p:nvPr>
        </p:nvGraphicFramePr>
        <p:xfrm>
          <a:off x="430076" y="1233834"/>
          <a:ext cx="10276206" cy="2496240"/>
        </p:xfrm>
        <a:graphic>
          <a:graphicData uri="http://schemas.openxmlformats.org/drawingml/2006/table">
            <a:tbl>
              <a:tblPr firstRow="1" bandRow="1">
                <a:tableStyleId>{8A107856-5554-42FB-B03E-39F5DBC370BA}</a:tableStyleId>
              </a:tblPr>
              <a:tblGrid>
                <a:gridCol w="5138103">
                  <a:extLst>
                    <a:ext uri="{9D8B030D-6E8A-4147-A177-3AD203B41FA5}">
                      <a16:colId xmlns:a16="http://schemas.microsoft.com/office/drawing/2014/main" val="1313551637"/>
                    </a:ext>
                  </a:extLst>
                </a:gridCol>
                <a:gridCol w="5138103">
                  <a:extLst>
                    <a:ext uri="{9D8B030D-6E8A-4147-A177-3AD203B41FA5}">
                      <a16:colId xmlns:a16="http://schemas.microsoft.com/office/drawing/2014/main" val="1818222348"/>
                    </a:ext>
                  </a:extLst>
                </a:gridCol>
              </a:tblGrid>
              <a:tr h="468000">
                <a:tc>
                  <a:txBody>
                    <a:bodyPr/>
                    <a:lstStyle/>
                    <a:p>
                      <a:pPr algn="l"/>
                      <a:r>
                        <a:rPr lang="da-DK" sz="1600" u="none" dirty="0">
                          <a:solidFill>
                            <a:schemeClr val="tx2"/>
                          </a:solidFill>
                        </a:rPr>
                        <a:t>Handouts</a:t>
                      </a:r>
                      <a:r>
                        <a:rPr lang="da-DK" sz="1600" u="none" baseline="0" dirty="0">
                          <a:solidFill>
                            <a:schemeClr val="tx2"/>
                          </a:solidFill>
                        </a:rPr>
                        <a:t> og print</a:t>
                      </a:r>
                      <a:endParaRPr lang="da-DK" sz="1600" u="none" dirty="0">
                        <a:solidFill>
                          <a:schemeClr val="tx2"/>
                        </a:solidFill>
                      </a:endParaRPr>
                    </a:p>
                  </a:txBody>
                  <a:tcPr marL="108000" marT="108000"/>
                </a:tc>
                <a:tc>
                  <a:txBody>
                    <a:bodyPr/>
                    <a:lstStyle/>
                    <a:p>
                      <a:pPr marL="0" indent="0" algn="l" defTabSz="914400" rtl="0" eaLnBrk="1" latinLnBrk="0" hangingPunct="1"/>
                      <a:r>
                        <a:rPr lang="da-DK" sz="1600" b="1" u="none" kern="1200" dirty="0">
                          <a:solidFill>
                            <a:schemeClr val="tx2"/>
                          </a:solidFill>
                          <a:latin typeface="+mn-lt"/>
                          <a:ea typeface="+mn-ea"/>
                          <a:cs typeface="+mn-cs"/>
                        </a:rPr>
                        <a:t>Andre ting</a:t>
                      </a:r>
                    </a:p>
                  </a:txBody>
                  <a:tcPr marL="108000" marR="0" marT="108000" marB="0"/>
                </a:tc>
                <a:extLst>
                  <a:ext uri="{0D108BD9-81ED-4DB2-BD59-A6C34878D82A}">
                    <a16:rowId xmlns:a16="http://schemas.microsoft.com/office/drawing/2014/main" val="3981256594"/>
                  </a:ext>
                </a:extLst>
              </a:tr>
              <a:tr h="0">
                <a:tc>
                  <a:txBody>
                    <a:bodyPr/>
                    <a:lstStyle/>
                    <a:p>
                      <a:pPr marL="176213" indent="-176213">
                        <a:lnSpc>
                          <a:spcPct val="100000"/>
                        </a:lnSpc>
                        <a:spcBef>
                          <a:spcPts val="1500"/>
                        </a:spcBef>
                        <a:buClr>
                          <a:schemeClr val="accent3"/>
                        </a:buClr>
                        <a:buFont typeface="Arial" panose="020B0604020202020204" pitchFamily="34" charset="0"/>
                        <a:buChar char="•"/>
                      </a:pPr>
                      <a:r>
                        <a:rPr lang="da-DK" sz="1100" noProof="0" dirty="0"/>
                        <a:t>Forandringsreaktioner:</a:t>
                      </a:r>
                      <a:r>
                        <a:rPr lang="da-DK" sz="1100" baseline="0" noProof="0" dirty="0"/>
                        <a:t> 1 pr. gruppe</a:t>
                      </a:r>
                      <a:r>
                        <a:rPr lang="da-DK" sz="1100" noProof="0" dirty="0"/>
                        <a:t> (A3 print)</a:t>
                      </a:r>
                    </a:p>
                    <a:p>
                      <a:pPr marL="176213" indent="-176213">
                        <a:lnSpc>
                          <a:spcPct val="100000"/>
                        </a:lnSpc>
                        <a:spcBef>
                          <a:spcPts val="1500"/>
                        </a:spcBef>
                        <a:buClr>
                          <a:schemeClr val="accent3"/>
                        </a:buClr>
                        <a:buFont typeface="Arial" panose="020B0604020202020204" pitchFamily="34" charset="0"/>
                        <a:buChar char="•"/>
                      </a:pPr>
                      <a:r>
                        <a:rPr lang="da-DK" sz="1100" noProof="0" dirty="0"/>
                        <a:t>Forstå forandringen:</a:t>
                      </a:r>
                      <a:r>
                        <a:rPr lang="da-DK" sz="1100" baseline="0" noProof="0" dirty="0"/>
                        <a:t> 1 pr. gruppe (A3 print)</a:t>
                      </a:r>
                      <a:endParaRPr lang="da-DK" sz="1100" noProof="0" dirty="0"/>
                    </a:p>
                    <a:p>
                      <a:pPr marL="176213" marR="0" indent="-176213" algn="l" defTabSz="914400" rtl="0" eaLnBrk="1" fontAlgn="auto" latinLnBrk="0" hangingPunct="1">
                        <a:lnSpc>
                          <a:spcPct val="100000"/>
                        </a:lnSpc>
                        <a:spcBef>
                          <a:spcPts val="1500"/>
                        </a:spcBef>
                        <a:spcAft>
                          <a:spcPts val="0"/>
                        </a:spcAft>
                        <a:buClr>
                          <a:schemeClr val="accent3"/>
                        </a:buClr>
                        <a:buSzTx/>
                        <a:buFont typeface="Arial" panose="020B0604020202020204" pitchFamily="34" charset="0"/>
                        <a:buChar char="•"/>
                        <a:tabLst/>
                        <a:defRPr/>
                      </a:pPr>
                      <a:r>
                        <a:rPr lang="da-DK" sz="1100" noProof="0" dirty="0"/>
                        <a:t>Inspiration til handling: 1 </a:t>
                      </a:r>
                      <a:r>
                        <a:rPr lang="da-DK" sz="1100" baseline="0" noProof="0" dirty="0"/>
                        <a:t>pr. gruppe</a:t>
                      </a:r>
                      <a:r>
                        <a:rPr lang="da-DK" sz="1100" noProof="0" dirty="0"/>
                        <a:t> (A3 print)</a:t>
                      </a:r>
                    </a:p>
                    <a:p>
                      <a:pPr marL="176213" marR="0" indent="-176213" algn="l" defTabSz="914400" rtl="0" eaLnBrk="1" fontAlgn="auto" latinLnBrk="0" hangingPunct="1">
                        <a:lnSpc>
                          <a:spcPct val="100000"/>
                        </a:lnSpc>
                        <a:spcBef>
                          <a:spcPts val="1500"/>
                        </a:spcBef>
                        <a:spcAft>
                          <a:spcPts val="0"/>
                        </a:spcAft>
                        <a:buClr>
                          <a:schemeClr val="accent3"/>
                        </a:buClr>
                        <a:buSzTx/>
                        <a:buFont typeface="Arial" panose="020B0604020202020204" pitchFamily="34" charset="0"/>
                        <a:buChar char="•"/>
                        <a:tabLst/>
                        <a:defRPr/>
                      </a:pPr>
                      <a:r>
                        <a:rPr lang="da-DK" sz="1100" noProof="0" dirty="0"/>
                        <a:t>Til </a:t>
                      </a:r>
                      <a:r>
                        <a:rPr lang="da-DK" sz="1100" noProof="0" dirty="0" err="1"/>
                        <a:t>facilitator</a:t>
                      </a:r>
                      <a:r>
                        <a:rPr lang="da-DK" sz="1100" noProof="0" dirty="0"/>
                        <a:t> printes </a:t>
                      </a:r>
                      <a:r>
                        <a:rPr lang="da-DK" sz="1100" noProof="0" dirty="0" err="1"/>
                        <a:t>slidet</a:t>
                      </a:r>
                      <a:r>
                        <a:rPr lang="da-DK" sz="1100" baseline="0" noProof="0" dirty="0"/>
                        <a:t> ”</a:t>
                      </a:r>
                      <a:r>
                        <a:rPr lang="da-DK" sz="1100" noProof="0" dirty="0"/>
                        <a:t>En kort fortælling om</a:t>
                      </a:r>
                      <a:r>
                        <a:rPr lang="da-DK" sz="1100" baseline="0" noProof="0" dirty="0"/>
                        <a:t> modstand” (Dias 19 i instruktionen).</a:t>
                      </a:r>
                      <a:endParaRPr lang="da-DK" sz="1100" b="0" noProof="0" dirty="0">
                        <a:solidFill>
                          <a:schemeClr val="tx2">
                            <a:lumMod val="50000"/>
                          </a:schemeClr>
                        </a:solidFill>
                      </a:endParaRPr>
                    </a:p>
                  </a:txBody>
                  <a:tcPr marL="108000" marT="108000"/>
                </a:tc>
                <a:tc>
                  <a:txBody>
                    <a:bodyPr/>
                    <a:lstStyle/>
                    <a:p>
                      <a:pPr marL="176213" indent="-176213" algn="l" defTabSz="914400" rtl="0" eaLnBrk="1" latinLnBrk="0" hangingPunct="1">
                        <a:lnSpc>
                          <a:spcPct val="100000"/>
                        </a:lnSpc>
                        <a:spcBef>
                          <a:spcPts val="1500"/>
                        </a:spcBef>
                        <a:buClr>
                          <a:schemeClr val="accent3"/>
                        </a:buClr>
                        <a:buFont typeface="Arial" panose="020B0604020202020204" pitchFamily="34" charset="0"/>
                        <a:buChar char="•"/>
                      </a:pPr>
                      <a:r>
                        <a:rPr lang="da-DK" sz="1100" kern="1200" noProof="0" dirty="0" smtClean="0">
                          <a:solidFill>
                            <a:schemeClr val="dk1"/>
                          </a:solidFill>
                          <a:latin typeface="+mn-lt"/>
                          <a:ea typeface="+mn-ea"/>
                          <a:cs typeface="+mn-cs"/>
                        </a:rPr>
                        <a:t>Post-</a:t>
                      </a:r>
                      <a:r>
                        <a:rPr lang="da-DK" sz="1100" kern="1200" noProof="0" dirty="0" err="1" smtClean="0">
                          <a:solidFill>
                            <a:schemeClr val="dk1"/>
                          </a:solidFill>
                          <a:latin typeface="+mn-lt"/>
                          <a:ea typeface="+mn-ea"/>
                          <a:cs typeface="+mn-cs"/>
                        </a:rPr>
                        <a:t>its</a:t>
                      </a:r>
                      <a:r>
                        <a:rPr lang="da-DK" sz="1100" kern="1200" noProof="0" dirty="0" smtClean="0">
                          <a:solidFill>
                            <a:schemeClr val="dk1"/>
                          </a:solidFill>
                          <a:latin typeface="+mn-lt"/>
                          <a:ea typeface="+mn-ea"/>
                          <a:cs typeface="+mn-cs"/>
                        </a:rPr>
                        <a:t> </a:t>
                      </a:r>
                      <a:r>
                        <a:rPr lang="da-DK" sz="1100" kern="1200" noProof="0" dirty="0">
                          <a:solidFill>
                            <a:schemeClr val="dk1"/>
                          </a:solidFill>
                          <a:latin typeface="+mn-lt"/>
                          <a:ea typeface="+mn-ea"/>
                          <a:cs typeface="+mn-cs"/>
                        </a:rPr>
                        <a:t>(to farver)</a:t>
                      </a:r>
                    </a:p>
                    <a:p>
                      <a:pPr marL="176213" indent="-176213" algn="l" defTabSz="914400" rtl="0" eaLnBrk="1" latinLnBrk="0" hangingPunct="1">
                        <a:lnSpc>
                          <a:spcPct val="100000"/>
                        </a:lnSpc>
                        <a:spcBef>
                          <a:spcPts val="1500"/>
                        </a:spcBef>
                        <a:buClr>
                          <a:schemeClr val="accent3"/>
                        </a:buClr>
                        <a:buFont typeface="Arial" panose="020B0604020202020204" pitchFamily="34" charset="0"/>
                        <a:buChar char="•"/>
                      </a:pPr>
                      <a:r>
                        <a:rPr lang="da-DK" sz="1100" kern="1200" noProof="0" dirty="0">
                          <a:solidFill>
                            <a:schemeClr val="dk1"/>
                          </a:solidFill>
                          <a:latin typeface="+mn-lt"/>
                          <a:ea typeface="+mn-ea"/>
                          <a:cs typeface="+mn-cs"/>
                        </a:rPr>
                        <a:t>Kuglepenne</a:t>
                      </a:r>
                    </a:p>
                    <a:p>
                      <a:pPr marL="176213" indent="-176213" algn="l" defTabSz="914400" rtl="0" eaLnBrk="1" latinLnBrk="0" hangingPunct="1">
                        <a:lnSpc>
                          <a:spcPct val="100000"/>
                        </a:lnSpc>
                        <a:spcBef>
                          <a:spcPts val="1500"/>
                        </a:spcBef>
                        <a:buClr>
                          <a:schemeClr val="accent3"/>
                        </a:buClr>
                        <a:buFont typeface="Arial" panose="020B0604020202020204" pitchFamily="34" charset="0"/>
                        <a:buChar char="•"/>
                      </a:pPr>
                      <a:r>
                        <a:rPr lang="da-DK" sz="1100" kern="1200" noProof="0" dirty="0">
                          <a:solidFill>
                            <a:schemeClr val="dk1"/>
                          </a:solidFill>
                          <a:latin typeface="+mn-lt"/>
                          <a:ea typeface="+mn-ea"/>
                          <a:cs typeface="+mn-cs"/>
                        </a:rPr>
                        <a:t>Forplejning til en indlagt pause </a:t>
                      </a:r>
                      <a:br>
                        <a:rPr lang="da-DK" sz="1100" kern="1200" noProof="0" dirty="0">
                          <a:solidFill>
                            <a:schemeClr val="dk1"/>
                          </a:solidFill>
                          <a:latin typeface="+mn-lt"/>
                          <a:ea typeface="+mn-ea"/>
                          <a:cs typeface="+mn-cs"/>
                        </a:rPr>
                      </a:br>
                      <a:r>
                        <a:rPr lang="da-DK" sz="1100" kern="1200" noProof="0" dirty="0">
                          <a:solidFill>
                            <a:schemeClr val="dk1"/>
                          </a:solidFill>
                          <a:latin typeface="+mn-lt"/>
                          <a:ea typeface="+mn-ea"/>
                          <a:cs typeface="+mn-cs"/>
                        </a:rPr>
                        <a:t>(eventuelt)</a:t>
                      </a:r>
                    </a:p>
                    <a:p>
                      <a:pPr marL="176213" indent="-176213" algn="l" defTabSz="914400" rtl="0" eaLnBrk="1" latinLnBrk="0" hangingPunct="1">
                        <a:lnSpc>
                          <a:spcPct val="100000"/>
                        </a:lnSpc>
                        <a:spcBef>
                          <a:spcPts val="1500"/>
                        </a:spcBef>
                        <a:buClr>
                          <a:schemeClr val="accent3"/>
                        </a:buClr>
                        <a:buFont typeface="Arial" panose="020B0604020202020204" pitchFamily="34" charset="0"/>
                        <a:buChar char="•"/>
                      </a:pPr>
                      <a:r>
                        <a:rPr lang="da-DK" sz="1100" kern="1200" noProof="0" dirty="0" err="1">
                          <a:solidFill>
                            <a:schemeClr val="dk1"/>
                          </a:solidFill>
                          <a:latin typeface="+mn-lt"/>
                          <a:ea typeface="+mn-ea"/>
                          <a:cs typeface="+mn-cs"/>
                        </a:rPr>
                        <a:t>Flip-over</a:t>
                      </a:r>
                      <a:r>
                        <a:rPr lang="da-DK" sz="1100" kern="1200" noProof="0" dirty="0">
                          <a:solidFill>
                            <a:schemeClr val="dk1"/>
                          </a:solidFill>
                          <a:latin typeface="+mn-lt"/>
                          <a:ea typeface="+mn-ea"/>
                          <a:cs typeface="+mn-cs"/>
                        </a:rPr>
                        <a:t> til opsummeringer i løbet af workshoppen (eventuelt).</a:t>
                      </a:r>
                    </a:p>
                    <a:p>
                      <a:pPr marL="803275" indent="-350838">
                        <a:lnSpc>
                          <a:spcPct val="150000"/>
                        </a:lnSpc>
                        <a:spcBef>
                          <a:spcPts val="1500"/>
                        </a:spcBef>
                        <a:buFont typeface="Arial" panose="020B0604020202020204" pitchFamily="34" charset="0"/>
                        <a:buChar char="•"/>
                      </a:pPr>
                      <a:endParaRPr lang="da-DK" sz="1400" noProof="0" dirty="0">
                        <a:solidFill>
                          <a:schemeClr val="tx2">
                            <a:lumMod val="50000"/>
                          </a:schemeClr>
                        </a:solidFill>
                      </a:endParaRPr>
                    </a:p>
                  </a:txBody>
                  <a:tcPr marL="108000" marR="0" marT="108000" marB="0"/>
                </a:tc>
                <a:extLst>
                  <a:ext uri="{0D108BD9-81ED-4DB2-BD59-A6C34878D82A}">
                    <a16:rowId xmlns:a16="http://schemas.microsoft.com/office/drawing/2014/main" val="740302823"/>
                  </a:ext>
                </a:extLst>
              </a:tr>
            </a:tbl>
          </a:graphicData>
        </a:graphic>
      </p:graphicFrame>
      <p:sp>
        <p:nvSpPr>
          <p:cNvPr id="6" name="Rektangel 5"/>
          <p:cNvSpPr/>
          <p:nvPr/>
        </p:nvSpPr>
        <p:spPr>
          <a:xfrm>
            <a:off x="-27907" y="5069658"/>
            <a:ext cx="10734189" cy="1055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bIns="0" rtlCol="0" anchor="t" anchorCtr="0"/>
          <a:lstStyle/>
          <a:p>
            <a:pPr marL="452437">
              <a:lnSpc>
                <a:spcPct val="150000"/>
              </a:lnSpc>
              <a:spcBef>
                <a:spcPts val="1500"/>
              </a:spcBef>
            </a:pPr>
            <a:r>
              <a:rPr lang="da-DK" dirty="0">
                <a:solidFill>
                  <a:schemeClr val="tx2">
                    <a:lumMod val="50000"/>
                  </a:schemeClr>
                </a:solidFill>
              </a:rPr>
              <a:t>Alle handouts </a:t>
            </a:r>
            <a:r>
              <a:rPr lang="da-DK" b="1" dirty="0">
                <a:solidFill>
                  <a:schemeClr val="tx2">
                    <a:lumMod val="50000"/>
                  </a:schemeClr>
                </a:solidFill>
              </a:rPr>
              <a:t>kan downloades og printes i PDF-format direkte fra </a:t>
            </a:r>
            <a:r>
              <a:rPr lang="da-DK" b="1" dirty="0">
                <a:solidFill>
                  <a:schemeClr val="tx2">
                    <a:lumMod val="50000"/>
                  </a:schemeClr>
                </a:solidFill>
                <a:hlinkClick r:id="rId3"/>
              </a:rPr>
              <a:t>www.nfa.dk/godeforandringer</a:t>
            </a:r>
            <a:endParaRPr lang="da-DK" b="1" dirty="0">
              <a:solidFill>
                <a:schemeClr val="tx2">
                  <a:lumMod val="50000"/>
                </a:schemeClr>
              </a:solidFill>
            </a:endParaRPr>
          </a:p>
        </p:txBody>
      </p:sp>
    </p:spTree>
    <p:extLst>
      <p:ext uri="{BB962C8B-B14F-4D97-AF65-F5344CB8AC3E}">
        <p14:creationId xmlns:p14="http://schemas.microsoft.com/office/powerpoint/2010/main" val="2407201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0000"/>
          </a:schemeClr>
        </a:solidFill>
        <a:effectLst/>
      </p:bgPr>
    </p:bg>
    <p:spTree>
      <p:nvGrpSpPr>
        <p:cNvPr id="1" name=""/>
        <p:cNvGrpSpPr/>
        <p:nvPr/>
      </p:nvGrpSpPr>
      <p:grpSpPr>
        <a:xfrm>
          <a:off x="0" y="0"/>
          <a:ext cx="0" cy="0"/>
          <a:chOff x="0" y="0"/>
          <a:chExt cx="0" cy="0"/>
        </a:xfrm>
      </p:grpSpPr>
      <p:sp>
        <p:nvSpPr>
          <p:cNvPr id="2" name="Pladsholder til tekst 1"/>
          <p:cNvSpPr>
            <a:spLocks noGrp="1"/>
          </p:cNvSpPr>
          <p:nvPr>
            <p:ph type="body" sz="quarter" idx="13"/>
          </p:nvPr>
        </p:nvSpPr>
        <p:spPr>
          <a:xfrm>
            <a:off x="427038" y="1137685"/>
            <a:ext cx="11336337" cy="5194290"/>
          </a:xfrm>
          <a:noFill/>
          <a:ln>
            <a:noFill/>
          </a:ln>
          <a:effectLst/>
        </p:spPr>
        <p:txBody>
          <a:bodyPr lIns="0" tIns="36000" rIns="0" bIns="0" numCol="2" spcCol="252000"/>
          <a:lstStyle/>
          <a:p>
            <a:pPr marL="0" lvl="0" indent="0">
              <a:buNone/>
            </a:pPr>
            <a:r>
              <a:rPr lang="da-DK" sz="1200" b="1" dirty="0">
                <a:solidFill>
                  <a:schemeClr val="tx2">
                    <a:lumMod val="50000"/>
                  </a:schemeClr>
                </a:solidFill>
              </a:rPr>
              <a:t>Andrea</a:t>
            </a:r>
            <a:r>
              <a:rPr lang="da-DK" sz="1200" dirty="0">
                <a:solidFill>
                  <a:schemeClr val="tx2">
                    <a:lumMod val="50000"/>
                  </a:schemeClr>
                </a:solidFill>
              </a:rPr>
              <a:t> er sygeplejerske og ansvarlig for at gennemføre en ny metode til prøvetagning på afdelingen. Hun præsenterer metoden og implementeringsprocessen på et afdelingsmøde. Andrea er selv meget begejstret for den nye metode og helt med på, at denne forandring er nødvendig og en fordel for både medarbejdere og patienter. </a:t>
            </a:r>
            <a:r>
              <a:rPr lang="da-DK" sz="1200" i="1" u="sng" dirty="0">
                <a:solidFill>
                  <a:schemeClr val="accent3"/>
                </a:solidFill>
              </a:rPr>
              <a:t>(Dette illustreres ved at klikke frem i præsentationen, så man kan se, at Andrea (A) er ”På bussen”).</a:t>
            </a:r>
          </a:p>
          <a:p>
            <a:pPr marL="0" indent="0">
              <a:buNone/>
            </a:pPr>
            <a:r>
              <a:rPr lang="da-DK" sz="1200" dirty="0">
                <a:solidFill>
                  <a:schemeClr val="tx2">
                    <a:lumMod val="50000"/>
                  </a:schemeClr>
                </a:solidFill>
              </a:rPr>
              <a:t>Ugen efter afdelingsmødet beslutter Andrea sig for at sikre sig, at hun har sine kollegers opbakning til den nye metode. Andrea taler med sit nærmeste team, og instruerer dem i den nye måde at arbejde på. Andreas optimisme og detaljerede forklaring af den nye metode engagerer hendes kollegaer </a:t>
            </a:r>
            <a:r>
              <a:rPr lang="da-DK" sz="1200" b="1" dirty="0">
                <a:solidFill>
                  <a:schemeClr val="tx2">
                    <a:lumMod val="50000"/>
                  </a:schemeClr>
                </a:solidFill>
              </a:rPr>
              <a:t>Bo</a:t>
            </a:r>
            <a:r>
              <a:rPr lang="da-DK" sz="1200" dirty="0">
                <a:solidFill>
                  <a:schemeClr val="tx2">
                    <a:lumMod val="50000"/>
                  </a:schemeClr>
                </a:solidFill>
              </a:rPr>
              <a:t> og </a:t>
            </a:r>
            <a:r>
              <a:rPr lang="da-DK" sz="1200" b="1" dirty="0">
                <a:solidFill>
                  <a:schemeClr val="tx2">
                    <a:lumMod val="50000"/>
                  </a:schemeClr>
                </a:solidFill>
              </a:rPr>
              <a:t>Carina, </a:t>
            </a:r>
            <a:r>
              <a:rPr lang="da-DK" sz="1200" dirty="0">
                <a:solidFill>
                  <a:schemeClr val="tx2">
                    <a:lumMod val="50000"/>
                  </a:schemeClr>
                </a:solidFill>
              </a:rPr>
              <a:t>som begge tager den i brug med det samme. </a:t>
            </a:r>
            <a:r>
              <a:rPr lang="da-DK" sz="1200" i="1" u="sng" dirty="0">
                <a:solidFill>
                  <a:schemeClr val="accent3"/>
                </a:solidFill>
              </a:rPr>
              <a:t>(Bo og Carina er også ”På bussen”).</a:t>
            </a:r>
          </a:p>
          <a:p>
            <a:pPr marL="0" lvl="0" indent="0">
              <a:buNone/>
            </a:pPr>
            <a:r>
              <a:rPr lang="da-DK" sz="1200" b="1" dirty="0">
                <a:solidFill>
                  <a:schemeClr val="tx2">
                    <a:lumMod val="50000"/>
                  </a:schemeClr>
                </a:solidFill>
              </a:rPr>
              <a:t>Daniela</a:t>
            </a:r>
            <a:r>
              <a:rPr lang="da-DK" sz="1200" dirty="0">
                <a:solidFill>
                  <a:schemeClr val="tx2">
                    <a:lumMod val="50000"/>
                  </a:schemeClr>
                </a:solidFill>
              </a:rPr>
              <a:t> og </a:t>
            </a:r>
            <a:r>
              <a:rPr lang="da-DK" sz="1200" b="1" dirty="0">
                <a:solidFill>
                  <a:schemeClr val="tx2">
                    <a:lumMod val="50000"/>
                  </a:schemeClr>
                </a:solidFill>
              </a:rPr>
              <a:t>Emilie</a:t>
            </a:r>
            <a:r>
              <a:rPr lang="da-DK" sz="1200" dirty="0">
                <a:solidFill>
                  <a:schemeClr val="tx2">
                    <a:lumMod val="50000"/>
                  </a:schemeClr>
                </a:solidFill>
              </a:rPr>
              <a:t> er også en del af Andreas team, men har andre opgaver, når de er på vagt. De vil meget gerne tage den nye metode til sig, men de synes, det er svært, da de ikke har haft mulighed for at afprøve metoden i praksis. </a:t>
            </a:r>
            <a:r>
              <a:rPr lang="da-DK" sz="1200" i="1" u="sng" dirty="0">
                <a:solidFill>
                  <a:schemeClr val="accent3"/>
                </a:solidFill>
              </a:rPr>
              <a:t>(Daniela og Emilie er ”Sakket bagud ”).</a:t>
            </a:r>
          </a:p>
          <a:p>
            <a:pPr marL="0" indent="0">
              <a:buNone/>
            </a:pPr>
            <a:r>
              <a:rPr lang="da-DK" sz="1200" dirty="0">
                <a:solidFill>
                  <a:schemeClr val="tx2">
                    <a:lumMod val="50000"/>
                  </a:schemeClr>
                </a:solidFill>
              </a:rPr>
              <a:t>Efter et par fridage kommer Andrea tilbage på arbejde og opdager, at flere af hendes kolleger ikke følger den nye metode. Ved kaffemaskinen går Andrea over til </a:t>
            </a:r>
            <a:r>
              <a:rPr lang="da-DK" sz="1200" b="1" dirty="0">
                <a:solidFill>
                  <a:schemeClr val="tx2">
                    <a:lumMod val="50000"/>
                  </a:schemeClr>
                </a:solidFill>
              </a:rPr>
              <a:t>Frank</a:t>
            </a:r>
            <a:r>
              <a:rPr lang="da-DK" sz="1200" dirty="0">
                <a:solidFill>
                  <a:schemeClr val="tx2">
                    <a:lumMod val="50000"/>
                  </a:schemeClr>
                </a:solidFill>
              </a:rPr>
              <a:t> og minder ham om, at han skal bruge den nye metode. Frank kigger ned i gulvet og indrømmer, at han ikke har taget metoden i brug, selvom han deltog i afdelingsmødet. Han forstod nemlig ikke, hvad den nye metode ville betyde for ham og for behandlingen af patienterne, og han turde ikke stille spørgsmål. </a:t>
            </a:r>
          </a:p>
          <a:p>
            <a:pPr marL="0" indent="0">
              <a:buNone/>
            </a:pPr>
            <a:r>
              <a:rPr lang="da-DK" sz="1200" dirty="0">
                <a:solidFill>
                  <a:schemeClr val="tx2">
                    <a:lumMod val="50000"/>
                  </a:schemeClr>
                </a:solidFill>
              </a:rPr>
              <a:t>Det går op for Andrea, at Frank ikke har forstået betydningen af den nye metode </a:t>
            </a:r>
            <a:r>
              <a:rPr lang="da-DK" sz="1200" i="1" u="sng" dirty="0">
                <a:solidFill>
                  <a:schemeClr val="accent3"/>
                </a:solidFill>
              </a:rPr>
              <a:t>(Frank er i ” Modstandsniveau 1”).</a:t>
            </a:r>
          </a:p>
          <a:p>
            <a:pPr marL="0" lvl="0" indent="0">
              <a:buNone/>
            </a:pPr>
            <a:r>
              <a:rPr lang="da-DK" sz="1200" dirty="0">
                <a:solidFill>
                  <a:schemeClr val="tx2">
                    <a:lumMod val="50000"/>
                  </a:schemeClr>
                </a:solidFill>
              </a:rPr>
              <a:t>Andrea finder </a:t>
            </a:r>
            <a:r>
              <a:rPr lang="da-DK" sz="1200" b="1" dirty="0">
                <a:solidFill>
                  <a:schemeClr val="tx2">
                    <a:lumMod val="50000"/>
                  </a:schemeClr>
                </a:solidFill>
              </a:rPr>
              <a:t>Gritt</a:t>
            </a:r>
            <a:r>
              <a:rPr lang="da-DK" sz="1200" dirty="0">
                <a:solidFill>
                  <a:schemeClr val="tx2">
                    <a:lumMod val="50000"/>
                  </a:schemeClr>
                </a:solidFill>
              </a:rPr>
              <a:t> og </a:t>
            </a:r>
            <a:r>
              <a:rPr lang="da-DK" sz="1200" b="1" dirty="0">
                <a:solidFill>
                  <a:schemeClr val="tx2">
                    <a:lumMod val="50000"/>
                  </a:schemeClr>
                </a:solidFill>
              </a:rPr>
              <a:t>Henriette</a:t>
            </a:r>
            <a:r>
              <a:rPr lang="da-DK" sz="1200" dirty="0">
                <a:solidFill>
                  <a:schemeClr val="tx2">
                    <a:lumMod val="50000"/>
                  </a:schemeClr>
                </a:solidFill>
              </a:rPr>
              <a:t> i pauserummet. Da Andrea spørger </a:t>
            </a:r>
            <a:r>
              <a:rPr lang="da-DK" sz="1200" dirty="0">
                <a:solidFill>
                  <a:schemeClr val="tx1"/>
                </a:solidFill>
              </a:rPr>
              <a:t>dem, om de bruger den nye metode, </a:t>
            </a:r>
            <a:r>
              <a:rPr lang="da-DK" sz="1200" dirty="0">
                <a:solidFill>
                  <a:schemeClr val="tx2">
                    <a:lumMod val="50000"/>
                  </a:schemeClr>
                </a:solidFill>
              </a:rPr>
              <a:t>griner Henriette og ryster på hovedet. Gritt siger til Andrea, at hun mener, at den nye metode er upræcis og derfor farlig for patienterne. Henriette tilføjer, at den nye metode skader mere end den gavner. ”</a:t>
            </a:r>
            <a:r>
              <a:rPr lang="da-DK" sz="1200" i="1" dirty="0">
                <a:solidFill>
                  <a:schemeClr val="tx2">
                    <a:lumMod val="50000"/>
                  </a:schemeClr>
                </a:solidFill>
              </a:rPr>
              <a:t>Hvorfor ændre noget, der stadig fungerer?</a:t>
            </a:r>
            <a:r>
              <a:rPr lang="da-DK" sz="1200" dirty="0">
                <a:solidFill>
                  <a:schemeClr val="tx2">
                    <a:lumMod val="50000"/>
                  </a:schemeClr>
                </a:solidFill>
              </a:rPr>
              <a:t>”, udbryder Gritt, hvilket får Andrea til at forlade rummet i frustration. Hun konkluderer, at Gritt og Henriette ikke støtter op om den nye metode. </a:t>
            </a:r>
            <a:r>
              <a:rPr lang="da-DK" sz="1200" i="1" u="sng" dirty="0">
                <a:solidFill>
                  <a:schemeClr val="accent3"/>
                </a:solidFill>
              </a:rPr>
              <a:t>(Gritt og Henriette er i ”Modstandsniveau 2”). </a:t>
            </a:r>
            <a:r>
              <a:rPr lang="da-DK" sz="1200" dirty="0">
                <a:solidFill>
                  <a:schemeClr val="tx2">
                    <a:lumMod val="50000"/>
                  </a:schemeClr>
                </a:solidFill>
              </a:rPr>
              <a:t>Men ikke nok med det. I elevatoren hører hun tilfældigt to laboranter fra OP tale om, at de har hørt om en ny metode, som de ikke synes om, og fordi man ikke har haft dem på råd, vil den helt sikkert ikke komme til at fungere</a:t>
            </a:r>
            <a:r>
              <a:rPr lang="da-DK" sz="1200" i="1" dirty="0">
                <a:solidFill>
                  <a:schemeClr val="tx2">
                    <a:lumMod val="50000"/>
                  </a:schemeClr>
                </a:solidFill>
              </a:rPr>
              <a:t>. </a:t>
            </a:r>
            <a:r>
              <a:rPr lang="da-DK" sz="1200" i="1" u="sng" dirty="0">
                <a:solidFill>
                  <a:schemeClr val="accent3"/>
                </a:solidFill>
              </a:rPr>
              <a:t>(Laboranterne fra afdeling OP er i ”Modstandsniveau 2”).</a:t>
            </a:r>
          </a:p>
          <a:p>
            <a:pPr marL="0" indent="0">
              <a:buNone/>
            </a:pPr>
            <a:r>
              <a:rPr lang="da-DK" sz="1200" dirty="0">
                <a:solidFill>
                  <a:schemeClr val="tx2">
                    <a:lumMod val="50000"/>
                  </a:schemeClr>
                </a:solidFill>
              </a:rPr>
              <a:t>Andreas frustration stiger yderligere, da hun finder ud af, at Irene heller ikke følger den nye metode. </a:t>
            </a:r>
            <a:r>
              <a:rPr lang="da-DK" sz="1200" b="1" dirty="0">
                <a:solidFill>
                  <a:schemeClr val="tx2">
                    <a:lumMod val="50000"/>
                  </a:schemeClr>
                </a:solidFill>
              </a:rPr>
              <a:t>Irene</a:t>
            </a:r>
            <a:r>
              <a:rPr lang="da-DK" sz="1200" dirty="0">
                <a:solidFill>
                  <a:schemeClr val="tx2">
                    <a:lumMod val="50000"/>
                  </a:schemeClr>
                </a:solidFill>
              </a:rPr>
              <a:t> er en sygeplejerske, som har oplært Andrea og flere af hendes kolleger. Andrea har hørt fra Bo, at Irene har brokket sig over, at hun ikke involverede mere erfarne sygeplejersker i beslutningen, som fx Irene selv. Bo siger til Andrea, at han mener, at Irene ikke kan lide sin nye teamleder og er bange for at miste sit job. Irene virker nemlig kritisk overfor det meste, der kommer fra ledelsen for tiden. </a:t>
            </a:r>
            <a:r>
              <a:rPr lang="da-DK" sz="1200" i="1" u="sng" dirty="0">
                <a:solidFill>
                  <a:schemeClr val="accent3"/>
                </a:solidFill>
              </a:rPr>
              <a:t>(Irene er i ”Modstandsniveau 3”).</a:t>
            </a:r>
            <a:endParaRPr lang="da-DK" sz="1300" dirty="0"/>
          </a:p>
        </p:txBody>
      </p:sp>
      <p:sp>
        <p:nvSpPr>
          <p:cNvPr id="3" name="Titel 2"/>
          <p:cNvSpPr>
            <a:spLocks noGrp="1"/>
          </p:cNvSpPr>
          <p:nvPr>
            <p:ph type="title"/>
          </p:nvPr>
        </p:nvSpPr>
        <p:spPr>
          <a:xfrm>
            <a:off x="402099" y="601805"/>
            <a:ext cx="14742806" cy="414665"/>
          </a:xfrm>
        </p:spPr>
        <p:txBody>
          <a:bodyPr/>
          <a:lstStyle/>
          <a:p>
            <a:r>
              <a:rPr lang="da-DK" dirty="0"/>
              <a:t>En kort historie om modstand</a:t>
            </a:r>
          </a:p>
        </p:txBody>
      </p:sp>
    </p:spTree>
    <p:extLst>
      <p:ext uri="{BB962C8B-B14F-4D97-AF65-F5344CB8AC3E}">
        <p14:creationId xmlns:p14="http://schemas.microsoft.com/office/powerpoint/2010/main" val="66593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0">
            <a:extLst>
              <a:ext uri="{FF2B5EF4-FFF2-40B4-BE49-F238E27FC236}">
                <a16:creationId xmlns:a16="http://schemas.microsoft.com/office/drawing/2014/main" id="{1718FD5D-CDA5-DD48-8CA8-22979E030094}"/>
              </a:ext>
            </a:extLst>
          </p:cNvPr>
          <p:cNvSpPr txBox="1">
            <a:spLocks/>
          </p:cNvSpPr>
          <p:nvPr/>
        </p:nvSpPr>
        <p:spPr>
          <a:xfrm>
            <a:off x="429173" y="581387"/>
            <a:ext cx="10912160" cy="549018"/>
          </a:xfrm>
          <a:prstGeom prst="rect">
            <a:avLst/>
          </a:prstGeom>
        </p:spPr>
        <p:txBody>
          <a:bodyPr vert="horz" lIns="0" tIns="0" rIns="91440" bIns="45720" rtlCol="0" anchor="t" anchorCtr="0">
            <a:noAutofit/>
          </a:bodyPr>
          <a:lstStyle>
            <a:lvl1pPr algn="ctr" defTabSz="685800" rtl="0" eaLnBrk="1" latinLnBrk="0" hangingPunct="1">
              <a:spcBef>
                <a:spcPct val="0"/>
              </a:spcBef>
              <a:buNone/>
              <a:defRPr lang="en-US" sz="2400" b="1" kern="1200" noProof="0">
                <a:solidFill>
                  <a:schemeClr val="tx1"/>
                </a:solidFill>
                <a:latin typeface="+mj-lt"/>
                <a:ea typeface="+mj-ea"/>
                <a:cs typeface="+mj-cs"/>
              </a:defRPr>
            </a:lvl1pPr>
          </a:lstStyle>
          <a:p>
            <a:pPr algn="l"/>
            <a:r>
              <a:rPr lang="da-DK" dirty="0">
                <a:solidFill>
                  <a:schemeClr val="tx2"/>
                </a:solidFill>
              </a:rPr>
              <a:t>Introduktion til </a:t>
            </a:r>
            <a:r>
              <a:rPr lang="da-DK" dirty="0" err="1">
                <a:solidFill>
                  <a:schemeClr val="tx2"/>
                </a:solidFill>
              </a:rPr>
              <a:t>facilitator</a:t>
            </a:r>
            <a:endParaRPr lang="da-DK" dirty="0">
              <a:solidFill>
                <a:schemeClr val="tx2"/>
              </a:solidFill>
            </a:endParaRPr>
          </a:p>
        </p:txBody>
      </p:sp>
      <p:sp>
        <p:nvSpPr>
          <p:cNvPr id="3" name="Tekstfelt 2"/>
          <p:cNvSpPr txBox="1"/>
          <p:nvPr/>
        </p:nvSpPr>
        <p:spPr>
          <a:xfrm>
            <a:off x="429173" y="1228418"/>
            <a:ext cx="4733343" cy="4062651"/>
          </a:xfrm>
          <a:prstGeom prst="rect">
            <a:avLst/>
          </a:prstGeom>
          <a:noFill/>
        </p:spPr>
        <p:txBody>
          <a:bodyPr wrap="square" lIns="0" tIns="0" rIns="0" bIns="0" rtlCol="0">
            <a:spAutoFit/>
          </a:bodyPr>
          <a:lstStyle/>
          <a:p>
            <a:r>
              <a:rPr lang="da-DK" sz="1200" b="1" dirty="0">
                <a:solidFill>
                  <a:schemeClr val="tx2"/>
                </a:solidFill>
                <a:latin typeface="+mj-lt"/>
              </a:rPr>
              <a:t>‘Instruktion til workshop om god forandringshåndtering’ </a:t>
            </a:r>
          </a:p>
          <a:p>
            <a:r>
              <a:rPr lang="da-DK" sz="1200" dirty="0">
                <a:solidFill>
                  <a:schemeClr val="tx2">
                    <a:lumMod val="50000"/>
                  </a:schemeClr>
                </a:solidFill>
                <a:latin typeface="+mj-lt"/>
              </a:rPr>
              <a:t>Denne instruktion er </a:t>
            </a:r>
            <a:r>
              <a:rPr lang="da-DK" sz="1200" dirty="0">
                <a:latin typeface="+mj-lt"/>
              </a:rPr>
              <a:t>udarbejdet til dig, som skal understøtte en forandring på arbejdspladsen, og som i den forbindelse har besluttet at afholde og styre ”Workshop om </a:t>
            </a:r>
            <a:r>
              <a:rPr lang="da-DK" sz="1200" dirty="0">
                <a:solidFill>
                  <a:schemeClr val="tx2">
                    <a:lumMod val="50000"/>
                  </a:schemeClr>
                </a:solidFill>
                <a:latin typeface="+mj-lt"/>
              </a:rPr>
              <a:t>god forandringshåndtering”. </a:t>
            </a:r>
          </a:p>
          <a:p>
            <a:r>
              <a:rPr lang="da-DK" sz="1200" b="1" dirty="0">
                <a:solidFill>
                  <a:schemeClr val="tx2"/>
                </a:solidFill>
                <a:latin typeface="+mj-lt"/>
              </a:rPr>
              <a:t/>
            </a:r>
            <a:br>
              <a:rPr lang="da-DK" sz="1200" b="1" dirty="0">
                <a:solidFill>
                  <a:schemeClr val="tx2"/>
                </a:solidFill>
                <a:latin typeface="+mj-lt"/>
              </a:rPr>
            </a:br>
            <a:r>
              <a:rPr lang="da-DK" sz="1200" b="1" dirty="0">
                <a:solidFill>
                  <a:schemeClr val="tx2"/>
                </a:solidFill>
                <a:latin typeface="+mj-lt"/>
              </a:rPr>
              <a:t>Hvem kan være instruktør/</a:t>
            </a:r>
            <a:r>
              <a:rPr lang="da-DK" sz="1200" b="1" dirty="0" err="1">
                <a:solidFill>
                  <a:schemeClr val="tx2"/>
                </a:solidFill>
                <a:latin typeface="+mj-lt"/>
              </a:rPr>
              <a:t>facilitator</a:t>
            </a:r>
            <a:r>
              <a:rPr lang="da-DK" sz="1200" b="1" dirty="0">
                <a:solidFill>
                  <a:schemeClr val="tx2"/>
                </a:solidFill>
                <a:latin typeface="+mj-lt"/>
              </a:rPr>
              <a:t>?</a:t>
            </a:r>
            <a:r>
              <a:rPr lang="da-DK" sz="1200" b="1" dirty="0">
                <a:solidFill>
                  <a:schemeClr val="tx2">
                    <a:lumMod val="50000"/>
                  </a:schemeClr>
                </a:solidFill>
              </a:rPr>
              <a:t/>
            </a:r>
            <a:br>
              <a:rPr lang="da-DK" sz="1200" b="1" dirty="0">
                <a:solidFill>
                  <a:schemeClr val="tx2">
                    <a:lumMod val="50000"/>
                  </a:schemeClr>
                </a:solidFill>
              </a:rPr>
            </a:br>
            <a:r>
              <a:rPr lang="da-DK" sz="1200" dirty="0">
                <a:solidFill>
                  <a:schemeClr val="tx2">
                    <a:lumMod val="50000"/>
                  </a:schemeClr>
                </a:solidFill>
              </a:rPr>
              <a:t>Instruktionen til workshoppen er udarbejdet, så alle i princippet kan køre workshoppen. Hvis I ikke har en rutineret </a:t>
            </a:r>
            <a:r>
              <a:rPr lang="da-DK" sz="1200" dirty="0" err="1">
                <a:solidFill>
                  <a:schemeClr val="tx2">
                    <a:lumMod val="50000"/>
                  </a:schemeClr>
                </a:solidFill>
              </a:rPr>
              <a:t>facilitator</a:t>
            </a:r>
            <a:r>
              <a:rPr lang="da-DK" sz="1200" dirty="0">
                <a:solidFill>
                  <a:schemeClr val="tx2">
                    <a:lumMod val="50000"/>
                  </a:schemeClr>
                </a:solidFill>
              </a:rPr>
              <a:t> på jeres arbejdsplads eller har mulighed for at skaffe en ekstern, så kan I overveje, om I kan være to medarbejdere, der hjælpes ad. </a:t>
            </a:r>
            <a:br>
              <a:rPr lang="da-DK" sz="1200" dirty="0">
                <a:solidFill>
                  <a:schemeClr val="tx2">
                    <a:lumMod val="50000"/>
                  </a:schemeClr>
                </a:solidFill>
              </a:rPr>
            </a:br>
            <a:r>
              <a:rPr lang="da-DK" sz="1200" dirty="0">
                <a:solidFill>
                  <a:schemeClr val="tx2">
                    <a:lumMod val="50000"/>
                  </a:schemeClr>
                </a:solidFill>
              </a:rPr>
              <a:t/>
            </a:r>
            <a:br>
              <a:rPr lang="da-DK" sz="1200" dirty="0">
                <a:solidFill>
                  <a:schemeClr val="tx2">
                    <a:lumMod val="50000"/>
                  </a:schemeClr>
                </a:solidFill>
              </a:rPr>
            </a:br>
            <a:r>
              <a:rPr lang="da-DK" sz="1200" b="1" dirty="0">
                <a:solidFill>
                  <a:schemeClr val="tx2"/>
                </a:solidFill>
                <a:latin typeface="+mj-lt"/>
              </a:rPr>
              <a:t>Baggrund</a:t>
            </a:r>
          </a:p>
          <a:p>
            <a:r>
              <a:rPr lang="da-DK" sz="1200" dirty="0">
                <a:solidFill>
                  <a:schemeClr val="tx2">
                    <a:lumMod val="50000"/>
                  </a:schemeClr>
                </a:solidFill>
              </a:rPr>
              <a:t>Materialet til workshoppen er udviklet i et samarbejde mellem Det Nationale Forskningscenter for Arbejdsmiljø, NFA, </a:t>
            </a:r>
            <a:r>
              <a:rPr lang="da-DK" sz="1200" dirty="0" err="1">
                <a:solidFill>
                  <a:schemeClr val="tx2">
                    <a:lumMod val="50000"/>
                  </a:schemeClr>
                </a:solidFill>
              </a:rPr>
              <a:t>Workz</a:t>
            </a:r>
            <a:r>
              <a:rPr lang="da-DK" sz="1200" dirty="0">
                <a:solidFill>
                  <a:schemeClr val="tx2">
                    <a:lumMod val="50000"/>
                  </a:schemeClr>
                </a:solidFill>
              </a:rPr>
              <a:t> og Novozymes.</a:t>
            </a:r>
          </a:p>
          <a:p>
            <a:r>
              <a:rPr lang="da-DK" sz="1200" dirty="0">
                <a:solidFill>
                  <a:schemeClr val="tx2">
                    <a:lumMod val="50000"/>
                  </a:schemeClr>
                </a:solidFill>
              </a:rPr>
              <a:t>Du kan læse mere om samarbejdet i NFA-publikationen </a:t>
            </a:r>
            <a:endParaRPr lang="da-DK" sz="1200" dirty="0" smtClean="0">
              <a:solidFill>
                <a:schemeClr val="tx2">
                  <a:lumMod val="50000"/>
                </a:schemeClr>
              </a:solidFill>
            </a:endParaRPr>
          </a:p>
          <a:p>
            <a:r>
              <a:rPr lang="da-DK" sz="1200" i="1" dirty="0" smtClean="0">
                <a:solidFill>
                  <a:schemeClr val="tx2">
                    <a:lumMod val="50000"/>
                  </a:schemeClr>
                </a:solidFill>
              </a:rPr>
              <a:t>”Forandringskompetence </a:t>
            </a:r>
            <a:r>
              <a:rPr lang="da-DK" sz="1200" i="1" dirty="0">
                <a:solidFill>
                  <a:schemeClr val="tx2">
                    <a:lumMod val="50000"/>
                  </a:schemeClr>
                </a:solidFill>
              </a:rPr>
              <a:t>gør en </a:t>
            </a:r>
            <a:r>
              <a:rPr lang="da-DK" sz="1200" i="1" dirty="0" smtClean="0">
                <a:solidFill>
                  <a:schemeClr val="tx2">
                    <a:lumMod val="50000"/>
                  </a:schemeClr>
                </a:solidFill>
              </a:rPr>
              <a:t>forskel” </a:t>
            </a:r>
            <a:r>
              <a:rPr lang="da-DK" sz="1200" dirty="0" smtClean="0">
                <a:solidFill>
                  <a:schemeClr val="tx2">
                    <a:lumMod val="50000"/>
                  </a:schemeClr>
                </a:solidFill>
              </a:rPr>
              <a:t>som kan hentes på </a:t>
            </a:r>
            <a:r>
              <a:rPr lang="da-DK" sz="1200" dirty="0" smtClean="0">
                <a:solidFill>
                  <a:schemeClr val="tx2">
                    <a:lumMod val="50000"/>
                  </a:schemeClr>
                </a:solidFill>
                <a:hlinkClick r:id="rId2"/>
              </a:rPr>
              <a:t>www.nfa.dk/godeforandringer</a:t>
            </a:r>
            <a:r>
              <a:rPr lang="da-DK" sz="1200" dirty="0" smtClean="0">
                <a:solidFill>
                  <a:schemeClr val="tx2">
                    <a:lumMod val="50000"/>
                  </a:schemeClr>
                </a:solidFill>
              </a:rPr>
              <a:t> .</a:t>
            </a:r>
            <a:endParaRPr lang="da-DK" sz="1200" dirty="0">
              <a:solidFill>
                <a:schemeClr val="tx2">
                  <a:lumMod val="50000"/>
                </a:schemeClr>
              </a:solidFill>
            </a:endParaRPr>
          </a:p>
          <a:p>
            <a:endParaRPr lang="da-DK" sz="1200" dirty="0">
              <a:solidFill>
                <a:schemeClr val="tx2">
                  <a:lumMod val="75000"/>
                </a:schemeClr>
              </a:solidFill>
            </a:endParaRPr>
          </a:p>
        </p:txBody>
      </p:sp>
      <p:sp>
        <p:nvSpPr>
          <p:cNvPr id="4" name="Tekstfelt 3"/>
          <p:cNvSpPr txBox="1"/>
          <p:nvPr/>
        </p:nvSpPr>
        <p:spPr>
          <a:xfrm>
            <a:off x="5636712" y="1236912"/>
            <a:ext cx="5185775" cy="4755148"/>
          </a:xfrm>
          <a:prstGeom prst="rect">
            <a:avLst/>
          </a:prstGeom>
          <a:noFill/>
        </p:spPr>
        <p:txBody>
          <a:bodyPr wrap="square" lIns="0" tIns="0" rIns="0" bIns="0" rtlCol="0">
            <a:spAutoFit/>
          </a:bodyPr>
          <a:lstStyle/>
          <a:p>
            <a:r>
              <a:rPr lang="da-DK" sz="1200" b="1" dirty="0">
                <a:solidFill>
                  <a:schemeClr val="tx2"/>
                </a:solidFill>
                <a:latin typeface="+mj-lt"/>
              </a:rPr>
              <a:t>Instruktionens indhold</a:t>
            </a:r>
          </a:p>
          <a:p>
            <a:r>
              <a:rPr lang="da-DK" sz="1200" dirty="0">
                <a:solidFill>
                  <a:schemeClr val="tx2">
                    <a:lumMod val="50000"/>
                  </a:schemeClr>
                </a:solidFill>
              </a:rPr>
              <a:t>I den første del i denne instruktion (”Overvejelser inden workshoppen”) præsenteres de overvejelser, man som </a:t>
            </a:r>
            <a:r>
              <a:rPr lang="da-DK" sz="1200" dirty="0" err="1">
                <a:solidFill>
                  <a:schemeClr val="tx2">
                    <a:lumMod val="50000"/>
                  </a:schemeClr>
                </a:solidFill>
              </a:rPr>
              <a:t>facilitator</a:t>
            </a:r>
            <a:r>
              <a:rPr lang="da-DK" sz="1200" dirty="0">
                <a:solidFill>
                  <a:schemeClr val="tx2">
                    <a:lumMod val="50000"/>
                  </a:schemeClr>
                </a:solidFill>
              </a:rPr>
              <a:t> bør gøre sig inden workshoppen går i gang - herunder også om de praktiske opgaver, der skal forberedes.</a:t>
            </a:r>
          </a:p>
          <a:p>
            <a:endParaRPr lang="da-DK" sz="1200" dirty="0">
              <a:solidFill>
                <a:schemeClr val="tx2">
                  <a:lumMod val="50000"/>
                </a:schemeClr>
              </a:solidFill>
            </a:endParaRPr>
          </a:p>
          <a:p>
            <a:r>
              <a:rPr lang="da-DK" sz="1200" dirty="0">
                <a:solidFill>
                  <a:schemeClr val="tx2">
                    <a:lumMod val="50000"/>
                  </a:schemeClr>
                </a:solidFill>
              </a:rPr>
              <a:t>I den anden del (”Drejebog til workshop om god forandringshåndtering”) beskrives din rolle som </a:t>
            </a:r>
            <a:r>
              <a:rPr lang="da-DK" sz="1200" dirty="0" err="1">
                <a:solidFill>
                  <a:schemeClr val="tx2">
                    <a:lumMod val="50000"/>
                  </a:schemeClr>
                </a:solidFill>
              </a:rPr>
              <a:t>facilitator</a:t>
            </a:r>
            <a:r>
              <a:rPr lang="da-DK" sz="1200" dirty="0">
                <a:solidFill>
                  <a:schemeClr val="tx2">
                    <a:lumMod val="50000"/>
                  </a:schemeClr>
                </a:solidFill>
              </a:rPr>
              <a:t>, og workshoppens dele præsenteres, herunder gennemgås ‘Forandringshåndteringens 4 trin’: </a:t>
            </a:r>
          </a:p>
          <a:p>
            <a:pPr>
              <a:lnSpc>
                <a:spcPct val="150000"/>
              </a:lnSpc>
            </a:pPr>
            <a:r>
              <a:rPr lang="da-DK" dirty="0">
                <a:solidFill>
                  <a:schemeClr val="tx2">
                    <a:lumMod val="50000"/>
                  </a:schemeClr>
                </a:solidFill>
              </a:rPr>
              <a:t/>
            </a:r>
            <a:br>
              <a:rPr lang="da-DK" dirty="0">
                <a:solidFill>
                  <a:schemeClr val="tx2">
                    <a:lumMod val="50000"/>
                  </a:schemeClr>
                </a:solidFill>
              </a:rPr>
            </a:br>
            <a:r>
              <a:rPr lang="da-DK" sz="1200" b="1" dirty="0">
                <a:solidFill>
                  <a:schemeClr val="tx2"/>
                </a:solidFill>
                <a:latin typeface="+mj-lt"/>
              </a:rPr>
              <a:t>1. Identificér</a:t>
            </a:r>
          </a:p>
          <a:p>
            <a:pPr>
              <a:lnSpc>
                <a:spcPct val="150000"/>
              </a:lnSpc>
            </a:pPr>
            <a:r>
              <a:rPr lang="da-DK" sz="1200" b="1" dirty="0">
                <a:solidFill>
                  <a:schemeClr val="tx2"/>
                </a:solidFill>
                <a:latin typeface="+mj-lt"/>
              </a:rPr>
              <a:t>2. Kortlæg</a:t>
            </a:r>
          </a:p>
          <a:p>
            <a:pPr>
              <a:lnSpc>
                <a:spcPct val="150000"/>
              </a:lnSpc>
            </a:pPr>
            <a:r>
              <a:rPr lang="da-DK" sz="1200" b="1" dirty="0">
                <a:solidFill>
                  <a:schemeClr val="tx2"/>
                </a:solidFill>
                <a:latin typeface="+mj-lt"/>
              </a:rPr>
              <a:t>3. Planlæg </a:t>
            </a:r>
          </a:p>
          <a:p>
            <a:pPr>
              <a:lnSpc>
                <a:spcPct val="150000"/>
              </a:lnSpc>
            </a:pPr>
            <a:r>
              <a:rPr lang="da-DK" sz="1200" b="1" dirty="0">
                <a:solidFill>
                  <a:schemeClr val="tx2"/>
                </a:solidFill>
                <a:latin typeface="+mj-lt"/>
              </a:rPr>
              <a:t>4. Følg op.</a:t>
            </a:r>
          </a:p>
          <a:p>
            <a:endParaRPr lang="da-DK" dirty="0">
              <a:solidFill>
                <a:srgbClr val="FF0000"/>
              </a:solidFill>
            </a:endParaRPr>
          </a:p>
          <a:p>
            <a:r>
              <a:rPr lang="da-DK" sz="1200" dirty="0">
                <a:solidFill>
                  <a:schemeClr val="tx2">
                    <a:lumMod val="75000"/>
                  </a:schemeClr>
                </a:solidFill>
              </a:rPr>
              <a:t/>
            </a:r>
            <a:br>
              <a:rPr lang="da-DK" sz="1200" dirty="0">
                <a:solidFill>
                  <a:schemeClr val="tx2">
                    <a:lumMod val="75000"/>
                  </a:schemeClr>
                </a:solidFill>
              </a:rPr>
            </a:br>
            <a:r>
              <a:rPr lang="da-DK" sz="1200" dirty="0">
                <a:solidFill>
                  <a:schemeClr val="tx2">
                    <a:lumMod val="75000"/>
                  </a:schemeClr>
                </a:solidFill>
              </a:rPr>
              <a:t>  </a:t>
            </a:r>
          </a:p>
          <a:p>
            <a:endParaRPr lang="da-DK" sz="1200" dirty="0">
              <a:solidFill>
                <a:schemeClr val="tx2">
                  <a:lumMod val="75000"/>
                </a:schemeClr>
              </a:solidFill>
            </a:endParaRPr>
          </a:p>
          <a:p>
            <a:endParaRPr lang="da-DK" sz="1200" dirty="0">
              <a:solidFill>
                <a:schemeClr val="tx2">
                  <a:lumMod val="75000"/>
                </a:schemeClr>
              </a:solidFill>
            </a:endParaRPr>
          </a:p>
          <a:p>
            <a:endParaRPr lang="da-DK" sz="1200" b="1" dirty="0">
              <a:solidFill>
                <a:schemeClr val="tx2">
                  <a:lumMod val="75000"/>
                </a:schemeClr>
              </a:solidFill>
            </a:endParaRPr>
          </a:p>
          <a:p>
            <a:endParaRPr lang="da-DK" sz="1200" b="1" dirty="0">
              <a:solidFill>
                <a:schemeClr val="tx2">
                  <a:lumMod val="75000"/>
                </a:schemeClr>
              </a:solidFill>
            </a:endParaRPr>
          </a:p>
        </p:txBody>
      </p:sp>
      <p:grpSp>
        <p:nvGrpSpPr>
          <p:cNvPr id="7" name="Group 14"/>
          <p:cNvGrpSpPr>
            <a:grpSpLocks noChangeAspect="1"/>
          </p:cNvGrpSpPr>
          <p:nvPr/>
        </p:nvGrpSpPr>
        <p:grpSpPr bwMode="auto">
          <a:xfrm>
            <a:off x="3786456" y="6086234"/>
            <a:ext cx="1629933" cy="276601"/>
            <a:chOff x="1877" y="1165"/>
            <a:chExt cx="4625" cy="1363"/>
          </a:xfrm>
          <a:solidFill>
            <a:srgbClr val="502049"/>
          </a:solidFill>
        </p:grpSpPr>
        <p:sp>
          <p:nvSpPr>
            <p:cNvPr id="8" name="Freeform 15"/>
            <p:cNvSpPr>
              <a:spLocks noEditPoints="1"/>
            </p:cNvSpPr>
            <p:nvPr userDrawn="1"/>
          </p:nvSpPr>
          <p:spPr bwMode="auto">
            <a:xfrm>
              <a:off x="5595" y="1870"/>
              <a:ext cx="100" cy="101"/>
            </a:xfrm>
            <a:custGeom>
              <a:avLst/>
              <a:gdLst>
                <a:gd name="T0" fmla="*/ 30 w 60"/>
                <a:gd name="T1" fmla="*/ 0 h 61"/>
                <a:gd name="T2" fmla="*/ 0 w 60"/>
                <a:gd name="T3" fmla="*/ 31 h 61"/>
                <a:gd name="T4" fmla="*/ 30 w 60"/>
                <a:gd name="T5" fmla="*/ 61 h 61"/>
                <a:gd name="T6" fmla="*/ 60 w 60"/>
                <a:gd name="T7" fmla="*/ 31 h 61"/>
                <a:gd name="T8" fmla="*/ 30 w 60"/>
                <a:gd name="T9" fmla="*/ 0 h 61"/>
                <a:gd name="T10" fmla="*/ 30 w 60"/>
                <a:gd name="T11" fmla="*/ 57 h 61"/>
                <a:gd name="T12" fmla="*/ 5 w 60"/>
                <a:gd name="T13" fmla="*/ 31 h 61"/>
                <a:gd name="T14" fmla="*/ 30 w 60"/>
                <a:gd name="T15" fmla="*/ 5 h 61"/>
                <a:gd name="T16" fmla="*/ 55 w 60"/>
                <a:gd name="T17" fmla="*/ 31 h 61"/>
                <a:gd name="T18" fmla="*/ 30 w 60"/>
                <a:gd name="T19" fmla="*/ 57 h 61"/>
                <a:gd name="T20" fmla="*/ 36 w 60"/>
                <a:gd name="T21" fmla="*/ 32 h 61"/>
                <a:gd name="T22" fmla="*/ 42 w 60"/>
                <a:gd name="T23" fmla="*/ 23 h 61"/>
                <a:gd name="T24" fmla="*/ 31 w 60"/>
                <a:gd name="T25" fmla="*/ 14 h 61"/>
                <a:gd name="T26" fmla="*/ 20 w 60"/>
                <a:gd name="T27" fmla="*/ 14 h 61"/>
                <a:gd name="T28" fmla="*/ 18 w 60"/>
                <a:gd name="T29" fmla="*/ 16 h 61"/>
                <a:gd name="T30" fmla="*/ 18 w 60"/>
                <a:gd name="T31" fmla="*/ 46 h 61"/>
                <a:gd name="T32" fmla="*/ 20 w 60"/>
                <a:gd name="T33" fmla="*/ 48 h 61"/>
                <a:gd name="T34" fmla="*/ 22 w 60"/>
                <a:gd name="T35" fmla="*/ 48 h 61"/>
                <a:gd name="T36" fmla="*/ 24 w 60"/>
                <a:gd name="T37" fmla="*/ 46 h 61"/>
                <a:gd name="T38" fmla="*/ 24 w 60"/>
                <a:gd name="T39" fmla="*/ 33 h 61"/>
                <a:gd name="T40" fmla="*/ 30 w 60"/>
                <a:gd name="T41" fmla="*/ 33 h 61"/>
                <a:gd name="T42" fmla="*/ 37 w 60"/>
                <a:gd name="T43" fmla="*/ 46 h 61"/>
                <a:gd name="T44" fmla="*/ 40 w 60"/>
                <a:gd name="T45" fmla="*/ 48 h 61"/>
                <a:gd name="T46" fmla="*/ 42 w 60"/>
                <a:gd name="T47" fmla="*/ 48 h 61"/>
                <a:gd name="T48" fmla="*/ 43 w 60"/>
                <a:gd name="T49" fmla="*/ 45 h 61"/>
                <a:gd name="T50" fmla="*/ 36 w 60"/>
                <a:gd name="T51" fmla="*/ 32 h 61"/>
                <a:gd name="T52" fmla="*/ 30 w 60"/>
                <a:gd name="T53" fmla="*/ 29 h 61"/>
                <a:gd name="T54" fmla="*/ 24 w 60"/>
                <a:gd name="T55" fmla="*/ 29 h 61"/>
                <a:gd name="T56" fmla="*/ 24 w 60"/>
                <a:gd name="T57" fmla="*/ 18 h 61"/>
                <a:gd name="T58" fmla="*/ 30 w 60"/>
                <a:gd name="T59" fmla="*/ 18 h 61"/>
                <a:gd name="T60" fmla="*/ 36 w 60"/>
                <a:gd name="T61" fmla="*/ 23 h 61"/>
                <a:gd name="T62" fmla="*/ 30 w 60"/>
                <a:gd name="T63"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1">
                  <a:moveTo>
                    <a:pt x="30" y="0"/>
                  </a:moveTo>
                  <a:cubicBezTo>
                    <a:pt x="13" y="0"/>
                    <a:pt x="0" y="14"/>
                    <a:pt x="0" y="31"/>
                  </a:cubicBezTo>
                  <a:cubicBezTo>
                    <a:pt x="0" y="48"/>
                    <a:pt x="13" y="61"/>
                    <a:pt x="30" y="61"/>
                  </a:cubicBezTo>
                  <a:cubicBezTo>
                    <a:pt x="47" y="61"/>
                    <a:pt x="60" y="48"/>
                    <a:pt x="60" y="31"/>
                  </a:cubicBezTo>
                  <a:cubicBezTo>
                    <a:pt x="60" y="13"/>
                    <a:pt x="47" y="0"/>
                    <a:pt x="30" y="0"/>
                  </a:cubicBezTo>
                  <a:close/>
                  <a:moveTo>
                    <a:pt x="30" y="57"/>
                  </a:moveTo>
                  <a:cubicBezTo>
                    <a:pt x="16" y="57"/>
                    <a:pt x="5" y="45"/>
                    <a:pt x="5" y="31"/>
                  </a:cubicBezTo>
                  <a:cubicBezTo>
                    <a:pt x="5" y="16"/>
                    <a:pt x="16" y="5"/>
                    <a:pt x="30" y="5"/>
                  </a:cubicBezTo>
                  <a:cubicBezTo>
                    <a:pt x="44" y="5"/>
                    <a:pt x="55" y="16"/>
                    <a:pt x="55" y="31"/>
                  </a:cubicBezTo>
                  <a:cubicBezTo>
                    <a:pt x="55" y="45"/>
                    <a:pt x="44" y="57"/>
                    <a:pt x="30" y="57"/>
                  </a:cubicBezTo>
                  <a:close/>
                  <a:moveTo>
                    <a:pt x="36" y="32"/>
                  </a:moveTo>
                  <a:cubicBezTo>
                    <a:pt x="40" y="31"/>
                    <a:pt x="42" y="27"/>
                    <a:pt x="42" y="23"/>
                  </a:cubicBezTo>
                  <a:cubicBezTo>
                    <a:pt x="42" y="18"/>
                    <a:pt x="39" y="14"/>
                    <a:pt x="31" y="14"/>
                  </a:cubicBezTo>
                  <a:cubicBezTo>
                    <a:pt x="20" y="14"/>
                    <a:pt x="20" y="14"/>
                    <a:pt x="20" y="14"/>
                  </a:cubicBezTo>
                  <a:cubicBezTo>
                    <a:pt x="19" y="14"/>
                    <a:pt x="18" y="15"/>
                    <a:pt x="18" y="16"/>
                  </a:cubicBezTo>
                  <a:cubicBezTo>
                    <a:pt x="18" y="46"/>
                    <a:pt x="18" y="46"/>
                    <a:pt x="18" y="46"/>
                  </a:cubicBezTo>
                  <a:cubicBezTo>
                    <a:pt x="18" y="47"/>
                    <a:pt x="19" y="48"/>
                    <a:pt x="20" y="48"/>
                  </a:cubicBezTo>
                  <a:cubicBezTo>
                    <a:pt x="22" y="48"/>
                    <a:pt x="22" y="48"/>
                    <a:pt x="22" y="48"/>
                  </a:cubicBezTo>
                  <a:cubicBezTo>
                    <a:pt x="23" y="48"/>
                    <a:pt x="24" y="47"/>
                    <a:pt x="24" y="46"/>
                  </a:cubicBezTo>
                  <a:cubicBezTo>
                    <a:pt x="24" y="33"/>
                    <a:pt x="24" y="33"/>
                    <a:pt x="24" y="33"/>
                  </a:cubicBezTo>
                  <a:cubicBezTo>
                    <a:pt x="30" y="33"/>
                    <a:pt x="30" y="33"/>
                    <a:pt x="30" y="33"/>
                  </a:cubicBezTo>
                  <a:cubicBezTo>
                    <a:pt x="37" y="46"/>
                    <a:pt x="37" y="46"/>
                    <a:pt x="37" y="46"/>
                  </a:cubicBezTo>
                  <a:cubicBezTo>
                    <a:pt x="37" y="47"/>
                    <a:pt x="38" y="48"/>
                    <a:pt x="40" y="48"/>
                  </a:cubicBezTo>
                  <a:cubicBezTo>
                    <a:pt x="42" y="48"/>
                    <a:pt x="42" y="48"/>
                    <a:pt x="42" y="48"/>
                  </a:cubicBezTo>
                  <a:cubicBezTo>
                    <a:pt x="43" y="48"/>
                    <a:pt x="44" y="46"/>
                    <a:pt x="43" y="45"/>
                  </a:cubicBezTo>
                  <a:lnTo>
                    <a:pt x="36" y="32"/>
                  </a:lnTo>
                  <a:close/>
                  <a:moveTo>
                    <a:pt x="30" y="29"/>
                  </a:moveTo>
                  <a:cubicBezTo>
                    <a:pt x="24" y="29"/>
                    <a:pt x="24" y="29"/>
                    <a:pt x="24" y="29"/>
                  </a:cubicBezTo>
                  <a:cubicBezTo>
                    <a:pt x="24" y="18"/>
                    <a:pt x="24" y="18"/>
                    <a:pt x="24" y="18"/>
                  </a:cubicBezTo>
                  <a:cubicBezTo>
                    <a:pt x="30" y="18"/>
                    <a:pt x="30" y="18"/>
                    <a:pt x="30" y="18"/>
                  </a:cubicBezTo>
                  <a:cubicBezTo>
                    <a:pt x="34" y="18"/>
                    <a:pt x="36" y="20"/>
                    <a:pt x="36" y="23"/>
                  </a:cubicBezTo>
                  <a:cubicBezTo>
                    <a:pt x="36" y="27"/>
                    <a:pt x="33" y="29"/>
                    <a:pt x="3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FFFFFF"/>
                </a:solidFill>
              </a:endParaRPr>
            </a:p>
          </p:txBody>
        </p:sp>
        <p:sp>
          <p:nvSpPr>
            <p:cNvPr id="9" name="Freeform 16"/>
            <p:cNvSpPr>
              <a:spLocks/>
            </p:cNvSpPr>
            <p:nvPr userDrawn="1"/>
          </p:nvSpPr>
          <p:spPr bwMode="auto">
            <a:xfrm>
              <a:off x="5262" y="1870"/>
              <a:ext cx="293" cy="462"/>
            </a:xfrm>
            <a:custGeom>
              <a:avLst/>
              <a:gdLst>
                <a:gd name="T0" fmla="*/ 177 w 177"/>
                <a:gd name="T1" fmla="*/ 199 h 278"/>
                <a:gd name="T2" fmla="*/ 51 w 177"/>
                <a:gd name="T3" fmla="*/ 69 h 278"/>
                <a:gd name="T4" fmla="*/ 95 w 177"/>
                <a:gd name="T5" fmla="*/ 30 h 278"/>
                <a:gd name="T6" fmla="*/ 148 w 177"/>
                <a:gd name="T7" fmla="*/ 49 h 278"/>
                <a:gd name="T8" fmla="*/ 167 w 177"/>
                <a:gd name="T9" fmla="*/ 31 h 278"/>
                <a:gd name="T10" fmla="*/ 98 w 177"/>
                <a:gd name="T11" fmla="*/ 0 h 278"/>
                <a:gd name="T12" fmla="*/ 10 w 177"/>
                <a:gd name="T13" fmla="*/ 73 h 278"/>
                <a:gd name="T14" fmla="*/ 79 w 177"/>
                <a:gd name="T15" fmla="*/ 152 h 278"/>
                <a:gd name="T16" fmla="*/ 136 w 177"/>
                <a:gd name="T17" fmla="*/ 204 h 278"/>
                <a:gd name="T18" fmla="*/ 84 w 177"/>
                <a:gd name="T19" fmla="*/ 248 h 278"/>
                <a:gd name="T20" fmla="*/ 20 w 177"/>
                <a:gd name="T21" fmla="*/ 222 h 278"/>
                <a:gd name="T22" fmla="*/ 0 w 177"/>
                <a:gd name="T23" fmla="*/ 239 h 278"/>
                <a:gd name="T24" fmla="*/ 83 w 177"/>
                <a:gd name="T25" fmla="*/ 278 h 278"/>
                <a:gd name="T26" fmla="*/ 177 w 177"/>
                <a:gd name="T27" fmla="*/ 19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278">
                  <a:moveTo>
                    <a:pt x="177" y="199"/>
                  </a:moveTo>
                  <a:cubicBezTo>
                    <a:pt x="177" y="112"/>
                    <a:pt x="51" y="126"/>
                    <a:pt x="51" y="69"/>
                  </a:cubicBezTo>
                  <a:cubicBezTo>
                    <a:pt x="51" y="49"/>
                    <a:pt x="66" y="30"/>
                    <a:pt x="95" y="30"/>
                  </a:cubicBezTo>
                  <a:cubicBezTo>
                    <a:pt x="125" y="30"/>
                    <a:pt x="133" y="49"/>
                    <a:pt x="148" y="49"/>
                  </a:cubicBezTo>
                  <a:cubicBezTo>
                    <a:pt x="156" y="49"/>
                    <a:pt x="167" y="44"/>
                    <a:pt x="167" y="31"/>
                  </a:cubicBezTo>
                  <a:cubicBezTo>
                    <a:pt x="167" y="12"/>
                    <a:pt x="133" y="0"/>
                    <a:pt x="98" y="0"/>
                  </a:cubicBezTo>
                  <a:cubicBezTo>
                    <a:pt x="51" y="0"/>
                    <a:pt x="10" y="25"/>
                    <a:pt x="10" y="73"/>
                  </a:cubicBezTo>
                  <a:cubicBezTo>
                    <a:pt x="10" y="117"/>
                    <a:pt x="41" y="136"/>
                    <a:pt x="79" y="152"/>
                  </a:cubicBezTo>
                  <a:cubicBezTo>
                    <a:pt x="109" y="164"/>
                    <a:pt x="136" y="175"/>
                    <a:pt x="136" y="204"/>
                  </a:cubicBezTo>
                  <a:cubicBezTo>
                    <a:pt x="136" y="225"/>
                    <a:pt x="119" y="248"/>
                    <a:pt x="84" y="248"/>
                  </a:cubicBezTo>
                  <a:cubicBezTo>
                    <a:pt x="48" y="248"/>
                    <a:pt x="37" y="222"/>
                    <a:pt x="20" y="222"/>
                  </a:cubicBezTo>
                  <a:cubicBezTo>
                    <a:pt x="11" y="222"/>
                    <a:pt x="0" y="226"/>
                    <a:pt x="0" y="239"/>
                  </a:cubicBezTo>
                  <a:cubicBezTo>
                    <a:pt x="0" y="260"/>
                    <a:pt x="41" y="278"/>
                    <a:pt x="83" y="278"/>
                  </a:cubicBezTo>
                  <a:cubicBezTo>
                    <a:pt x="129" y="278"/>
                    <a:pt x="177" y="253"/>
                    <a:pt x="177" y="19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FFFFFF"/>
                </a:solidFill>
              </a:endParaRPr>
            </a:p>
          </p:txBody>
        </p:sp>
        <p:sp>
          <p:nvSpPr>
            <p:cNvPr id="10" name="Freeform 17"/>
            <p:cNvSpPr>
              <a:spLocks noEditPoints="1"/>
            </p:cNvSpPr>
            <p:nvPr userDrawn="1"/>
          </p:nvSpPr>
          <p:spPr bwMode="auto">
            <a:xfrm>
              <a:off x="4867" y="1870"/>
              <a:ext cx="357" cy="462"/>
            </a:xfrm>
            <a:custGeom>
              <a:avLst/>
              <a:gdLst>
                <a:gd name="T0" fmla="*/ 215 w 215"/>
                <a:gd name="T1" fmla="*/ 97 h 278"/>
                <a:gd name="T2" fmla="*/ 113 w 215"/>
                <a:gd name="T3" fmla="*/ 0 h 278"/>
                <a:gd name="T4" fmla="*/ 0 w 215"/>
                <a:gd name="T5" fmla="*/ 144 h 278"/>
                <a:gd name="T6" fmla="*/ 113 w 215"/>
                <a:gd name="T7" fmla="*/ 278 h 278"/>
                <a:gd name="T8" fmla="*/ 209 w 215"/>
                <a:gd name="T9" fmla="*/ 215 h 278"/>
                <a:gd name="T10" fmla="*/ 202 w 215"/>
                <a:gd name="T11" fmla="*/ 200 h 278"/>
                <a:gd name="T12" fmla="*/ 184 w 215"/>
                <a:gd name="T13" fmla="*/ 211 h 278"/>
                <a:gd name="T14" fmla="*/ 121 w 215"/>
                <a:gd name="T15" fmla="*/ 237 h 278"/>
                <a:gd name="T16" fmla="*/ 39 w 215"/>
                <a:gd name="T17" fmla="*/ 128 h 278"/>
                <a:gd name="T18" fmla="*/ 192 w 215"/>
                <a:gd name="T19" fmla="*/ 128 h 278"/>
                <a:gd name="T20" fmla="*/ 215 w 215"/>
                <a:gd name="T21" fmla="*/ 97 h 278"/>
                <a:gd name="T22" fmla="*/ 152 w 215"/>
                <a:gd name="T23" fmla="*/ 103 h 278"/>
                <a:gd name="T24" fmla="*/ 40 w 215"/>
                <a:gd name="T25" fmla="*/ 103 h 278"/>
                <a:gd name="T26" fmla="*/ 112 w 215"/>
                <a:gd name="T27" fmla="*/ 30 h 278"/>
                <a:gd name="T28" fmla="*/ 166 w 215"/>
                <a:gd name="T29" fmla="*/ 88 h 278"/>
                <a:gd name="T30" fmla="*/ 152 w 215"/>
                <a:gd name="T31" fmla="*/ 103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278">
                  <a:moveTo>
                    <a:pt x="215" y="97"/>
                  </a:moveTo>
                  <a:cubicBezTo>
                    <a:pt x="215" y="52"/>
                    <a:pt x="180" y="0"/>
                    <a:pt x="113" y="0"/>
                  </a:cubicBezTo>
                  <a:cubicBezTo>
                    <a:pt x="58" y="0"/>
                    <a:pt x="0" y="41"/>
                    <a:pt x="0" y="144"/>
                  </a:cubicBezTo>
                  <a:cubicBezTo>
                    <a:pt x="0" y="206"/>
                    <a:pt x="33" y="278"/>
                    <a:pt x="113" y="278"/>
                  </a:cubicBezTo>
                  <a:cubicBezTo>
                    <a:pt x="172" y="278"/>
                    <a:pt x="204" y="236"/>
                    <a:pt x="209" y="215"/>
                  </a:cubicBezTo>
                  <a:cubicBezTo>
                    <a:pt x="212" y="204"/>
                    <a:pt x="204" y="201"/>
                    <a:pt x="202" y="200"/>
                  </a:cubicBezTo>
                  <a:cubicBezTo>
                    <a:pt x="196" y="200"/>
                    <a:pt x="193" y="203"/>
                    <a:pt x="184" y="211"/>
                  </a:cubicBezTo>
                  <a:cubicBezTo>
                    <a:pt x="167" y="227"/>
                    <a:pt x="146" y="237"/>
                    <a:pt x="121" y="237"/>
                  </a:cubicBezTo>
                  <a:cubicBezTo>
                    <a:pt x="81" y="237"/>
                    <a:pt x="38" y="202"/>
                    <a:pt x="39" y="128"/>
                  </a:cubicBezTo>
                  <a:cubicBezTo>
                    <a:pt x="192" y="128"/>
                    <a:pt x="192" y="128"/>
                    <a:pt x="192" y="128"/>
                  </a:cubicBezTo>
                  <a:cubicBezTo>
                    <a:pt x="207" y="128"/>
                    <a:pt x="215" y="112"/>
                    <a:pt x="215" y="97"/>
                  </a:cubicBezTo>
                  <a:close/>
                  <a:moveTo>
                    <a:pt x="152" y="103"/>
                  </a:moveTo>
                  <a:cubicBezTo>
                    <a:pt x="40" y="103"/>
                    <a:pt x="40" y="103"/>
                    <a:pt x="40" y="103"/>
                  </a:cubicBezTo>
                  <a:cubicBezTo>
                    <a:pt x="45" y="63"/>
                    <a:pt x="67" y="30"/>
                    <a:pt x="112" y="30"/>
                  </a:cubicBezTo>
                  <a:cubicBezTo>
                    <a:pt x="144" y="30"/>
                    <a:pt x="166" y="58"/>
                    <a:pt x="166" y="88"/>
                  </a:cubicBezTo>
                  <a:cubicBezTo>
                    <a:pt x="166" y="96"/>
                    <a:pt x="164" y="103"/>
                    <a:pt x="152"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FFFFFF"/>
                </a:solidFill>
              </a:endParaRPr>
            </a:p>
          </p:txBody>
        </p:sp>
        <p:sp>
          <p:nvSpPr>
            <p:cNvPr id="11" name="Freeform 18"/>
            <p:cNvSpPr>
              <a:spLocks/>
            </p:cNvSpPr>
            <p:nvPr userDrawn="1"/>
          </p:nvSpPr>
          <p:spPr bwMode="auto">
            <a:xfrm>
              <a:off x="4249" y="1870"/>
              <a:ext cx="557" cy="452"/>
            </a:xfrm>
            <a:custGeom>
              <a:avLst/>
              <a:gdLst>
                <a:gd name="T0" fmla="*/ 243 w 336"/>
                <a:gd name="T1" fmla="*/ 0 h 272"/>
                <a:gd name="T2" fmla="*/ 172 w 336"/>
                <a:gd name="T3" fmla="*/ 27 h 272"/>
                <a:gd name="T4" fmla="*/ 96 w 336"/>
                <a:gd name="T5" fmla="*/ 0 h 272"/>
                <a:gd name="T6" fmla="*/ 23 w 336"/>
                <a:gd name="T7" fmla="*/ 13 h 272"/>
                <a:gd name="T8" fmla="*/ 0 w 336"/>
                <a:gd name="T9" fmla="*/ 34 h 272"/>
                <a:gd name="T10" fmla="*/ 0 w 336"/>
                <a:gd name="T11" fmla="*/ 267 h 272"/>
                <a:gd name="T12" fmla="*/ 5 w 336"/>
                <a:gd name="T13" fmla="*/ 272 h 272"/>
                <a:gd name="T14" fmla="*/ 10 w 336"/>
                <a:gd name="T15" fmla="*/ 272 h 272"/>
                <a:gd name="T16" fmla="*/ 35 w 336"/>
                <a:gd name="T17" fmla="*/ 272 h 272"/>
                <a:gd name="T18" fmla="*/ 41 w 336"/>
                <a:gd name="T19" fmla="*/ 272 h 272"/>
                <a:gd name="T20" fmla="*/ 46 w 336"/>
                <a:gd name="T21" fmla="*/ 267 h 272"/>
                <a:gd name="T22" fmla="*/ 46 w 336"/>
                <a:gd name="T23" fmla="*/ 51 h 272"/>
                <a:gd name="T24" fmla="*/ 94 w 336"/>
                <a:gd name="T25" fmla="*/ 30 h 272"/>
                <a:gd name="T26" fmla="*/ 146 w 336"/>
                <a:gd name="T27" fmla="*/ 85 h 272"/>
                <a:gd name="T28" fmla="*/ 146 w 336"/>
                <a:gd name="T29" fmla="*/ 267 h 272"/>
                <a:gd name="T30" fmla="*/ 146 w 336"/>
                <a:gd name="T31" fmla="*/ 268 h 272"/>
                <a:gd name="T32" fmla="*/ 151 w 336"/>
                <a:gd name="T33" fmla="*/ 272 h 272"/>
                <a:gd name="T34" fmla="*/ 187 w 336"/>
                <a:gd name="T35" fmla="*/ 272 h 272"/>
                <a:gd name="T36" fmla="*/ 191 w 336"/>
                <a:gd name="T37" fmla="*/ 269 h 272"/>
                <a:gd name="T38" fmla="*/ 192 w 336"/>
                <a:gd name="T39" fmla="*/ 267 h 272"/>
                <a:gd name="T40" fmla="*/ 192 w 336"/>
                <a:gd name="T41" fmla="*/ 85 h 272"/>
                <a:gd name="T42" fmla="*/ 241 w 336"/>
                <a:gd name="T43" fmla="*/ 30 h 272"/>
                <a:gd name="T44" fmla="*/ 291 w 336"/>
                <a:gd name="T45" fmla="*/ 90 h 272"/>
                <a:gd name="T46" fmla="*/ 291 w 336"/>
                <a:gd name="T47" fmla="*/ 267 h 272"/>
                <a:gd name="T48" fmla="*/ 296 w 336"/>
                <a:gd name="T49" fmla="*/ 272 h 272"/>
                <a:gd name="T50" fmla="*/ 302 w 336"/>
                <a:gd name="T51" fmla="*/ 272 h 272"/>
                <a:gd name="T52" fmla="*/ 330 w 336"/>
                <a:gd name="T53" fmla="*/ 272 h 272"/>
                <a:gd name="T54" fmla="*/ 331 w 336"/>
                <a:gd name="T55" fmla="*/ 272 h 272"/>
                <a:gd name="T56" fmla="*/ 336 w 336"/>
                <a:gd name="T57" fmla="*/ 267 h 272"/>
                <a:gd name="T58" fmla="*/ 336 w 336"/>
                <a:gd name="T59" fmla="*/ 83 h 272"/>
                <a:gd name="T60" fmla="*/ 243 w 336"/>
                <a:gd name="T61"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6" h="272">
                  <a:moveTo>
                    <a:pt x="243" y="0"/>
                  </a:moveTo>
                  <a:cubicBezTo>
                    <a:pt x="208" y="0"/>
                    <a:pt x="186" y="15"/>
                    <a:pt x="172" y="27"/>
                  </a:cubicBezTo>
                  <a:cubicBezTo>
                    <a:pt x="158" y="15"/>
                    <a:pt x="135" y="0"/>
                    <a:pt x="96" y="0"/>
                  </a:cubicBezTo>
                  <a:cubicBezTo>
                    <a:pt x="67" y="0"/>
                    <a:pt x="38" y="8"/>
                    <a:pt x="23" y="13"/>
                  </a:cubicBezTo>
                  <a:cubicBezTo>
                    <a:pt x="6" y="18"/>
                    <a:pt x="0" y="25"/>
                    <a:pt x="0" y="34"/>
                  </a:cubicBezTo>
                  <a:cubicBezTo>
                    <a:pt x="0" y="267"/>
                    <a:pt x="0" y="267"/>
                    <a:pt x="0" y="267"/>
                  </a:cubicBezTo>
                  <a:cubicBezTo>
                    <a:pt x="0" y="269"/>
                    <a:pt x="3" y="272"/>
                    <a:pt x="5" y="272"/>
                  </a:cubicBezTo>
                  <a:cubicBezTo>
                    <a:pt x="10" y="272"/>
                    <a:pt x="10" y="272"/>
                    <a:pt x="10" y="272"/>
                  </a:cubicBezTo>
                  <a:cubicBezTo>
                    <a:pt x="35" y="272"/>
                    <a:pt x="35" y="272"/>
                    <a:pt x="35" y="272"/>
                  </a:cubicBezTo>
                  <a:cubicBezTo>
                    <a:pt x="41" y="272"/>
                    <a:pt x="41" y="272"/>
                    <a:pt x="41" y="272"/>
                  </a:cubicBezTo>
                  <a:cubicBezTo>
                    <a:pt x="44" y="272"/>
                    <a:pt x="46" y="269"/>
                    <a:pt x="46" y="267"/>
                  </a:cubicBezTo>
                  <a:cubicBezTo>
                    <a:pt x="46" y="51"/>
                    <a:pt x="46" y="51"/>
                    <a:pt x="46" y="51"/>
                  </a:cubicBezTo>
                  <a:cubicBezTo>
                    <a:pt x="46" y="40"/>
                    <a:pt x="65" y="30"/>
                    <a:pt x="94" y="30"/>
                  </a:cubicBezTo>
                  <a:cubicBezTo>
                    <a:pt x="143" y="30"/>
                    <a:pt x="146" y="61"/>
                    <a:pt x="146" y="85"/>
                  </a:cubicBezTo>
                  <a:cubicBezTo>
                    <a:pt x="146" y="85"/>
                    <a:pt x="146" y="267"/>
                    <a:pt x="146" y="267"/>
                  </a:cubicBezTo>
                  <a:cubicBezTo>
                    <a:pt x="146" y="267"/>
                    <a:pt x="146" y="267"/>
                    <a:pt x="146" y="268"/>
                  </a:cubicBezTo>
                  <a:cubicBezTo>
                    <a:pt x="147" y="270"/>
                    <a:pt x="149" y="272"/>
                    <a:pt x="151" y="272"/>
                  </a:cubicBezTo>
                  <a:cubicBezTo>
                    <a:pt x="187" y="272"/>
                    <a:pt x="187" y="272"/>
                    <a:pt x="187" y="272"/>
                  </a:cubicBezTo>
                  <a:cubicBezTo>
                    <a:pt x="189" y="272"/>
                    <a:pt x="190" y="270"/>
                    <a:pt x="191" y="269"/>
                  </a:cubicBezTo>
                  <a:cubicBezTo>
                    <a:pt x="191" y="268"/>
                    <a:pt x="192" y="267"/>
                    <a:pt x="192" y="267"/>
                  </a:cubicBezTo>
                  <a:cubicBezTo>
                    <a:pt x="192" y="267"/>
                    <a:pt x="192" y="85"/>
                    <a:pt x="192" y="85"/>
                  </a:cubicBezTo>
                  <a:cubicBezTo>
                    <a:pt x="192" y="61"/>
                    <a:pt x="194" y="31"/>
                    <a:pt x="241" y="30"/>
                  </a:cubicBezTo>
                  <a:cubicBezTo>
                    <a:pt x="292" y="31"/>
                    <a:pt x="291" y="67"/>
                    <a:pt x="291" y="90"/>
                  </a:cubicBezTo>
                  <a:cubicBezTo>
                    <a:pt x="291" y="267"/>
                    <a:pt x="291" y="267"/>
                    <a:pt x="291" y="267"/>
                  </a:cubicBezTo>
                  <a:cubicBezTo>
                    <a:pt x="291" y="269"/>
                    <a:pt x="293" y="272"/>
                    <a:pt x="296" y="272"/>
                  </a:cubicBezTo>
                  <a:cubicBezTo>
                    <a:pt x="302" y="272"/>
                    <a:pt x="302" y="272"/>
                    <a:pt x="302" y="272"/>
                  </a:cubicBezTo>
                  <a:cubicBezTo>
                    <a:pt x="330" y="272"/>
                    <a:pt x="330" y="272"/>
                    <a:pt x="330" y="272"/>
                  </a:cubicBezTo>
                  <a:cubicBezTo>
                    <a:pt x="331" y="272"/>
                    <a:pt x="331" y="272"/>
                    <a:pt x="331" y="272"/>
                  </a:cubicBezTo>
                  <a:cubicBezTo>
                    <a:pt x="334" y="272"/>
                    <a:pt x="336" y="269"/>
                    <a:pt x="336" y="267"/>
                  </a:cubicBezTo>
                  <a:cubicBezTo>
                    <a:pt x="336" y="83"/>
                    <a:pt x="336" y="83"/>
                    <a:pt x="336" y="83"/>
                  </a:cubicBezTo>
                  <a:cubicBezTo>
                    <a:pt x="336" y="49"/>
                    <a:pt x="331" y="0"/>
                    <a:pt x="2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FFFFFF"/>
                </a:solidFill>
              </a:endParaRPr>
            </a:p>
          </p:txBody>
        </p:sp>
        <p:sp>
          <p:nvSpPr>
            <p:cNvPr id="12" name="Freeform 19"/>
            <p:cNvSpPr>
              <a:spLocks/>
            </p:cNvSpPr>
            <p:nvPr userDrawn="1"/>
          </p:nvSpPr>
          <p:spPr bwMode="auto">
            <a:xfrm>
              <a:off x="3792" y="1880"/>
              <a:ext cx="413" cy="648"/>
            </a:xfrm>
            <a:custGeom>
              <a:avLst/>
              <a:gdLst>
                <a:gd name="T0" fmla="*/ 243 w 249"/>
                <a:gd name="T1" fmla="*/ 0 h 390"/>
                <a:gd name="T2" fmla="*/ 213 w 249"/>
                <a:gd name="T3" fmla="*/ 0 h 390"/>
                <a:gd name="T4" fmla="*/ 208 w 249"/>
                <a:gd name="T5" fmla="*/ 4 h 390"/>
                <a:gd name="T6" fmla="*/ 137 w 249"/>
                <a:gd name="T7" fmla="*/ 205 h 390"/>
                <a:gd name="T8" fmla="*/ 65 w 249"/>
                <a:gd name="T9" fmla="*/ 4 h 390"/>
                <a:gd name="T10" fmla="*/ 60 w 249"/>
                <a:gd name="T11" fmla="*/ 0 h 390"/>
                <a:gd name="T12" fmla="*/ 18 w 249"/>
                <a:gd name="T13" fmla="*/ 0 h 390"/>
                <a:gd name="T14" fmla="*/ 13 w 249"/>
                <a:gd name="T15" fmla="*/ 7 h 390"/>
                <a:gd name="T16" fmla="*/ 115 w 249"/>
                <a:gd name="T17" fmla="*/ 259 h 390"/>
                <a:gd name="T18" fmla="*/ 106 w 249"/>
                <a:gd name="T19" fmla="*/ 289 h 390"/>
                <a:gd name="T20" fmla="*/ 78 w 249"/>
                <a:gd name="T21" fmla="*/ 340 h 390"/>
                <a:gd name="T22" fmla="*/ 46 w 249"/>
                <a:gd name="T23" fmla="*/ 353 h 390"/>
                <a:gd name="T24" fmla="*/ 18 w 249"/>
                <a:gd name="T25" fmla="*/ 351 h 390"/>
                <a:gd name="T26" fmla="*/ 0 w 249"/>
                <a:gd name="T27" fmla="*/ 368 h 390"/>
                <a:gd name="T28" fmla="*/ 27 w 249"/>
                <a:gd name="T29" fmla="*/ 390 h 390"/>
                <a:gd name="T30" fmla="*/ 103 w 249"/>
                <a:gd name="T31" fmla="*/ 359 h 390"/>
                <a:gd name="T32" fmla="*/ 152 w 249"/>
                <a:gd name="T33" fmla="*/ 262 h 390"/>
                <a:gd name="T34" fmla="*/ 248 w 249"/>
                <a:gd name="T35" fmla="*/ 7 h 390"/>
                <a:gd name="T36" fmla="*/ 248 w 249"/>
                <a:gd name="T37" fmla="*/ 7 h 390"/>
                <a:gd name="T38" fmla="*/ 243 w 249"/>
                <a:gd name="T39"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 h="390">
                  <a:moveTo>
                    <a:pt x="243" y="0"/>
                  </a:moveTo>
                  <a:cubicBezTo>
                    <a:pt x="213" y="0"/>
                    <a:pt x="213" y="0"/>
                    <a:pt x="213" y="0"/>
                  </a:cubicBezTo>
                  <a:cubicBezTo>
                    <a:pt x="211" y="0"/>
                    <a:pt x="209" y="2"/>
                    <a:pt x="208" y="4"/>
                  </a:cubicBezTo>
                  <a:cubicBezTo>
                    <a:pt x="137" y="205"/>
                    <a:pt x="137" y="205"/>
                    <a:pt x="137" y="205"/>
                  </a:cubicBezTo>
                  <a:cubicBezTo>
                    <a:pt x="65" y="4"/>
                    <a:pt x="65" y="4"/>
                    <a:pt x="65" y="4"/>
                  </a:cubicBezTo>
                  <a:cubicBezTo>
                    <a:pt x="64" y="2"/>
                    <a:pt x="62" y="0"/>
                    <a:pt x="60" y="0"/>
                  </a:cubicBezTo>
                  <a:cubicBezTo>
                    <a:pt x="18" y="0"/>
                    <a:pt x="18" y="0"/>
                    <a:pt x="18" y="0"/>
                  </a:cubicBezTo>
                  <a:cubicBezTo>
                    <a:pt x="15" y="0"/>
                    <a:pt x="12" y="4"/>
                    <a:pt x="13" y="7"/>
                  </a:cubicBezTo>
                  <a:cubicBezTo>
                    <a:pt x="115" y="259"/>
                    <a:pt x="115" y="259"/>
                    <a:pt x="115" y="259"/>
                  </a:cubicBezTo>
                  <a:cubicBezTo>
                    <a:pt x="106" y="289"/>
                    <a:pt x="106" y="289"/>
                    <a:pt x="106" y="289"/>
                  </a:cubicBezTo>
                  <a:cubicBezTo>
                    <a:pt x="100" y="309"/>
                    <a:pt x="93" y="325"/>
                    <a:pt x="78" y="340"/>
                  </a:cubicBezTo>
                  <a:cubicBezTo>
                    <a:pt x="69" y="350"/>
                    <a:pt x="58" y="353"/>
                    <a:pt x="46" y="353"/>
                  </a:cubicBezTo>
                  <a:cubicBezTo>
                    <a:pt x="35" y="353"/>
                    <a:pt x="26" y="351"/>
                    <a:pt x="18" y="351"/>
                  </a:cubicBezTo>
                  <a:cubicBezTo>
                    <a:pt x="7" y="351"/>
                    <a:pt x="0" y="358"/>
                    <a:pt x="0" y="368"/>
                  </a:cubicBezTo>
                  <a:cubicBezTo>
                    <a:pt x="0" y="381"/>
                    <a:pt x="7" y="390"/>
                    <a:pt x="27" y="390"/>
                  </a:cubicBezTo>
                  <a:cubicBezTo>
                    <a:pt x="37" y="390"/>
                    <a:pt x="74" y="389"/>
                    <a:pt x="103" y="359"/>
                  </a:cubicBezTo>
                  <a:cubicBezTo>
                    <a:pt x="126" y="334"/>
                    <a:pt x="143" y="286"/>
                    <a:pt x="152" y="262"/>
                  </a:cubicBezTo>
                  <a:cubicBezTo>
                    <a:pt x="248" y="7"/>
                    <a:pt x="248" y="7"/>
                    <a:pt x="248" y="7"/>
                  </a:cubicBezTo>
                  <a:cubicBezTo>
                    <a:pt x="248" y="7"/>
                    <a:pt x="248" y="7"/>
                    <a:pt x="248" y="7"/>
                  </a:cubicBezTo>
                  <a:cubicBezTo>
                    <a:pt x="249" y="4"/>
                    <a:pt x="246" y="0"/>
                    <a:pt x="2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FFFFFF"/>
                </a:solidFill>
              </a:endParaRPr>
            </a:p>
          </p:txBody>
        </p:sp>
        <p:sp>
          <p:nvSpPr>
            <p:cNvPr id="13" name="Freeform 20"/>
            <p:cNvSpPr>
              <a:spLocks/>
            </p:cNvSpPr>
            <p:nvPr userDrawn="1"/>
          </p:nvSpPr>
          <p:spPr bwMode="auto">
            <a:xfrm>
              <a:off x="3481" y="1880"/>
              <a:ext cx="297" cy="442"/>
            </a:xfrm>
            <a:custGeom>
              <a:avLst/>
              <a:gdLst>
                <a:gd name="T0" fmla="*/ 173 w 179"/>
                <a:gd name="T1" fmla="*/ 237 h 266"/>
                <a:gd name="T2" fmla="*/ 61 w 179"/>
                <a:gd name="T3" fmla="*/ 237 h 266"/>
                <a:gd name="T4" fmla="*/ 176 w 179"/>
                <a:gd name="T5" fmla="*/ 15 h 266"/>
                <a:gd name="T6" fmla="*/ 167 w 179"/>
                <a:gd name="T7" fmla="*/ 0 h 266"/>
                <a:gd name="T8" fmla="*/ 12 w 179"/>
                <a:gd name="T9" fmla="*/ 0 h 266"/>
                <a:gd name="T10" fmla="*/ 7 w 179"/>
                <a:gd name="T11" fmla="*/ 5 h 266"/>
                <a:gd name="T12" fmla="*/ 7 w 179"/>
                <a:gd name="T13" fmla="*/ 24 h 266"/>
                <a:gd name="T14" fmla="*/ 12 w 179"/>
                <a:gd name="T15" fmla="*/ 29 h 266"/>
                <a:gd name="T16" fmla="*/ 121 w 179"/>
                <a:gd name="T17" fmla="*/ 29 h 266"/>
                <a:gd name="T18" fmla="*/ 3 w 179"/>
                <a:gd name="T19" fmla="*/ 251 h 266"/>
                <a:gd name="T20" fmla="*/ 12 w 179"/>
                <a:gd name="T21" fmla="*/ 266 h 266"/>
                <a:gd name="T22" fmla="*/ 173 w 179"/>
                <a:gd name="T23" fmla="*/ 266 h 266"/>
                <a:gd name="T24" fmla="*/ 178 w 179"/>
                <a:gd name="T25" fmla="*/ 261 h 266"/>
                <a:gd name="T26" fmla="*/ 178 w 179"/>
                <a:gd name="T27" fmla="*/ 242 h 266"/>
                <a:gd name="T28" fmla="*/ 173 w 179"/>
                <a:gd name="T29" fmla="*/ 23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9" h="266">
                  <a:moveTo>
                    <a:pt x="173" y="237"/>
                  </a:moveTo>
                  <a:cubicBezTo>
                    <a:pt x="61" y="237"/>
                    <a:pt x="61" y="237"/>
                    <a:pt x="61" y="237"/>
                  </a:cubicBezTo>
                  <a:cubicBezTo>
                    <a:pt x="176" y="15"/>
                    <a:pt x="176" y="15"/>
                    <a:pt x="176" y="15"/>
                  </a:cubicBezTo>
                  <a:cubicBezTo>
                    <a:pt x="179" y="9"/>
                    <a:pt x="175" y="0"/>
                    <a:pt x="167" y="0"/>
                  </a:cubicBezTo>
                  <a:cubicBezTo>
                    <a:pt x="12" y="0"/>
                    <a:pt x="12" y="0"/>
                    <a:pt x="12" y="0"/>
                  </a:cubicBezTo>
                  <a:cubicBezTo>
                    <a:pt x="9" y="0"/>
                    <a:pt x="7" y="3"/>
                    <a:pt x="7" y="5"/>
                  </a:cubicBezTo>
                  <a:cubicBezTo>
                    <a:pt x="7" y="24"/>
                    <a:pt x="7" y="24"/>
                    <a:pt x="7" y="24"/>
                  </a:cubicBezTo>
                  <a:cubicBezTo>
                    <a:pt x="7" y="27"/>
                    <a:pt x="9" y="29"/>
                    <a:pt x="12" y="29"/>
                  </a:cubicBezTo>
                  <a:cubicBezTo>
                    <a:pt x="121" y="29"/>
                    <a:pt x="121" y="29"/>
                    <a:pt x="121" y="29"/>
                  </a:cubicBezTo>
                  <a:cubicBezTo>
                    <a:pt x="3" y="251"/>
                    <a:pt x="3" y="251"/>
                    <a:pt x="3" y="251"/>
                  </a:cubicBezTo>
                  <a:cubicBezTo>
                    <a:pt x="0" y="258"/>
                    <a:pt x="5" y="266"/>
                    <a:pt x="12" y="266"/>
                  </a:cubicBezTo>
                  <a:cubicBezTo>
                    <a:pt x="173" y="266"/>
                    <a:pt x="173" y="266"/>
                    <a:pt x="173" y="266"/>
                  </a:cubicBezTo>
                  <a:cubicBezTo>
                    <a:pt x="176" y="266"/>
                    <a:pt x="178" y="263"/>
                    <a:pt x="178" y="261"/>
                  </a:cubicBezTo>
                  <a:cubicBezTo>
                    <a:pt x="178" y="242"/>
                    <a:pt x="178" y="242"/>
                    <a:pt x="178" y="242"/>
                  </a:cubicBezTo>
                  <a:cubicBezTo>
                    <a:pt x="178" y="239"/>
                    <a:pt x="176" y="237"/>
                    <a:pt x="173" y="2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FFFFFF"/>
                </a:solidFill>
              </a:endParaRPr>
            </a:p>
          </p:txBody>
        </p:sp>
        <p:sp>
          <p:nvSpPr>
            <p:cNvPr id="14" name="Freeform 21"/>
            <p:cNvSpPr>
              <a:spLocks noEditPoints="1"/>
            </p:cNvSpPr>
            <p:nvPr userDrawn="1"/>
          </p:nvSpPr>
          <p:spPr bwMode="auto">
            <a:xfrm>
              <a:off x="3069" y="1870"/>
              <a:ext cx="383" cy="462"/>
            </a:xfrm>
            <a:custGeom>
              <a:avLst/>
              <a:gdLst>
                <a:gd name="T0" fmla="*/ 231 w 231"/>
                <a:gd name="T1" fmla="*/ 139 h 278"/>
                <a:gd name="T2" fmla="*/ 182 w 231"/>
                <a:gd name="T3" fmla="*/ 19 h 278"/>
                <a:gd name="T4" fmla="*/ 115 w 231"/>
                <a:gd name="T5" fmla="*/ 0 h 278"/>
                <a:gd name="T6" fmla="*/ 49 w 231"/>
                <a:gd name="T7" fmla="*/ 19 h 278"/>
                <a:gd name="T8" fmla="*/ 0 w 231"/>
                <a:gd name="T9" fmla="*/ 139 h 278"/>
                <a:gd name="T10" fmla="*/ 49 w 231"/>
                <a:gd name="T11" fmla="*/ 259 h 278"/>
                <a:gd name="T12" fmla="*/ 115 w 231"/>
                <a:gd name="T13" fmla="*/ 278 h 278"/>
                <a:gd name="T14" fmla="*/ 182 w 231"/>
                <a:gd name="T15" fmla="*/ 259 h 278"/>
                <a:gd name="T16" fmla="*/ 231 w 231"/>
                <a:gd name="T17" fmla="*/ 139 h 278"/>
                <a:gd name="T18" fmla="*/ 184 w 231"/>
                <a:gd name="T19" fmla="*/ 139 h 278"/>
                <a:gd name="T20" fmla="*/ 160 w 231"/>
                <a:gd name="T21" fmla="*/ 232 h 278"/>
                <a:gd name="T22" fmla="*/ 115 w 231"/>
                <a:gd name="T23" fmla="*/ 248 h 278"/>
                <a:gd name="T24" fmla="*/ 71 w 231"/>
                <a:gd name="T25" fmla="*/ 232 h 278"/>
                <a:gd name="T26" fmla="*/ 47 w 231"/>
                <a:gd name="T27" fmla="*/ 139 h 278"/>
                <a:gd name="T28" fmla="*/ 71 w 231"/>
                <a:gd name="T29" fmla="*/ 47 h 278"/>
                <a:gd name="T30" fmla="*/ 115 w 231"/>
                <a:gd name="T31" fmla="*/ 30 h 278"/>
                <a:gd name="T32" fmla="*/ 160 w 231"/>
                <a:gd name="T33" fmla="*/ 47 h 278"/>
                <a:gd name="T34" fmla="*/ 184 w 231"/>
                <a:gd name="T35" fmla="*/ 13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 h="278">
                  <a:moveTo>
                    <a:pt x="231" y="139"/>
                  </a:moveTo>
                  <a:cubicBezTo>
                    <a:pt x="231" y="78"/>
                    <a:pt x="211" y="39"/>
                    <a:pt x="182" y="19"/>
                  </a:cubicBezTo>
                  <a:cubicBezTo>
                    <a:pt x="163" y="6"/>
                    <a:pt x="139" y="0"/>
                    <a:pt x="115" y="0"/>
                  </a:cubicBezTo>
                  <a:cubicBezTo>
                    <a:pt x="92" y="0"/>
                    <a:pt x="67" y="6"/>
                    <a:pt x="49" y="19"/>
                  </a:cubicBezTo>
                  <a:cubicBezTo>
                    <a:pt x="20" y="39"/>
                    <a:pt x="0" y="78"/>
                    <a:pt x="0" y="139"/>
                  </a:cubicBezTo>
                  <a:cubicBezTo>
                    <a:pt x="0" y="200"/>
                    <a:pt x="20" y="239"/>
                    <a:pt x="49" y="259"/>
                  </a:cubicBezTo>
                  <a:cubicBezTo>
                    <a:pt x="67" y="272"/>
                    <a:pt x="92" y="278"/>
                    <a:pt x="115" y="278"/>
                  </a:cubicBezTo>
                  <a:cubicBezTo>
                    <a:pt x="139" y="278"/>
                    <a:pt x="163" y="272"/>
                    <a:pt x="182" y="259"/>
                  </a:cubicBezTo>
                  <a:cubicBezTo>
                    <a:pt x="211" y="239"/>
                    <a:pt x="231" y="200"/>
                    <a:pt x="231" y="139"/>
                  </a:cubicBezTo>
                  <a:moveTo>
                    <a:pt x="184" y="139"/>
                  </a:moveTo>
                  <a:cubicBezTo>
                    <a:pt x="184" y="187"/>
                    <a:pt x="174" y="218"/>
                    <a:pt x="160" y="232"/>
                  </a:cubicBezTo>
                  <a:cubicBezTo>
                    <a:pt x="146" y="245"/>
                    <a:pt x="133" y="248"/>
                    <a:pt x="115" y="248"/>
                  </a:cubicBezTo>
                  <a:cubicBezTo>
                    <a:pt x="98" y="248"/>
                    <a:pt x="85" y="245"/>
                    <a:pt x="71" y="232"/>
                  </a:cubicBezTo>
                  <a:cubicBezTo>
                    <a:pt x="57" y="218"/>
                    <a:pt x="47" y="187"/>
                    <a:pt x="47" y="139"/>
                  </a:cubicBezTo>
                  <a:cubicBezTo>
                    <a:pt x="47" y="91"/>
                    <a:pt x="57" y="60"/>
                    <a:pt x="71" y="47"/>
                  </a:cubicBezTo>
                  <a:cubicBezTo>
                    <a:pt x="85" y="33"/>
                    <a:pt x="98" y="30"/>
                    <a:pt x="115" y="30"/>
                  </a:cubicBezTo>
                  <a:cubicBezTo>
                    <a:pt x="133" y="30"/>
                    <a:pt x="146" y="33"/>
                    <a:pt x="160" y="47"/>
                  </a:cubicBezTo>
                  <a:cubicBezTo>
                    <a:pt x="174" y="60"/>
                    <a:pt x="184" y="91"/>
                    <a:pt x="184" y="1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FFFFFF"/>
                </a:solidFill>
              </a:endParaRPr>
            </a:p>
          </p:txBody>
        </p:sp>
        <p:sp>
          <p:nvSpPr>
            <p:cNvPr id="15" name="Freeform 22"/>
            <p:cNvSpPr>
              <a:spLocks/>
            </p:cNvSpPr>
            <p:nvPr userDrawn="1"/>
          </p:nvSpPr>
          <p:spPr bwMode="auto">
            <a:xfrm>
              <a:off x="2671" y="1880"/>
              <a:ext cx="378" cy="442"/>
            </a:xfrm>
            <a:custGeom>
              <a:avLst/>
              <a:gdLst>
                <a:gd name="T0" fmla="*/ 222 w 228"/>
                <a:gd name="T1" fmla="*/ 0 h 266"/>
                <a:gd name="T2" fmla="*/ 194 w 228"/>
                <a:gd name="T3" fmla="*/ 0 h 266"/>
                <a:gd name="T4" fmla="*/ 189 w 228"/>
                <a:gd name="T5" fmla="*/ 4 h 266"/>
                <a:gd name="T6" fmla="*/ 121 w 228"/>
                <a:gd name="T7" fmla="*/ 203 h 266"/>
                <a:gd name="T8" fmla="*/ 50 w 228"/>
                <a:gd name="T9" fmla="*/ 4 h 266"/>
                <a:gd name="T10" fmla="*/ 45 w 228"/>
                <a:gd name="T11" fmla="*/ 0 h 266"/>
                <a:gd name="T12" fmla="*/ 6 w 228"/>
                <a:gd name="T13" fmla="*/ 0 h 266"/>
                <a:gd name="T14" fmla="*/ 2 w 228"/>
                <a:gd name="T15" fmla="*/ 7 h 266"/>
                <a:gd name="T16" fmla="*/ 98 w 228"/>
                <a:gd name="T17" fmla="*/ 263 h 266"/>
                <a:gd name="T18" fmla="*/ 103 w 228"/>
                <a:gd name="T19" fmla="*/ 266 h 266"/>
                <a:gd name="T20" fmla="*/ 128 w 228"/>
                <a:gd name="T21" fmla="*/ 266 h 266"/>
                <a:gd name="T22" fmla="*/ 132 w 228"/>
                <a:gd name="T23" fmla="*/ 262 h 266"/>
                <a:gd name="T24" fmla="*/ 227 w 228"/>
                <a:gd name="T25" fmla="*/ 7 h 266"/>
                <a:gd name="T26" fmla="*/ 222 w 228"/>
                <a:gd name="T2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66">
                  <a:moveTo>
                    <a:pt x="222" y="0"/>
                  </a:moveTo>
                  <a:cubicBezTo>
                    <a:pt x="194" y="0"/>
                    <a:pt x="194" y="0"/>
                    <a:pt x="194" y="0"/>
                  </a:cubicBezTo>
                  <a:cubicBezTo>
                    <a:pt x="192" y="0"/>
                    <a:pt x="190" y="2"/>
                    <a:pt x="189" y="4"/>
                  </a:cubicBezTo>
                  <a:cubicBezTo>
                    <a:pt x="121" y="203"/>
                    <a:pt x="121" y="203"/>
                    <a:pt x="121" y="203"/>
                  </a:cubicBezTo>
                  <a:cubicBezTo>
                    <a:pt x="50" y="4"/>
                    <a:pt x="50" y="4"/>
                    <a:pt x="50" y="4"/>
                  </a:cubicBezTo>
                  <a:cubicBezTo>
                    <a:pt x="49" y="2"/>
                    <a:pt x="47" y="0"/>
                    <a:pt x="45" y="0"/>
                  </a:cubicBezTo>
                  <a:cubicBezTo>
                    <a:pt x="45" y="0"/>
                    <a:pt x="6" y="0"/>
                    <a:pt x="6" y="0"/>
                  </a:cubicBezTo>
                  <a:cubicBezTo>
                    <a:pt x="3" y="0"/>
                    <a:pt x="0" y="4"/>
                    <a:pt x="2" y="7"/>
                  </a:cubicBezTo>
                  <a:cubicBezTo>
                    <a:pt x="98" y="263"/>
                    <a:pt x="98" y="263"/>
                    <a:pt x="98" y="263"/>
                  </a:cubicBezTo>
                  <a:cubicBezTo>
                    <a:pt x="99" y="264"/>
                    <a:pt x="101" y="266"/>
                    <a:pt x="103" y="266"/>
                  </a:cubicBezTo>
                  <a:cubicBezTo>
                    <a:pt x="128" y="266"/>
                    <a:pt x="128" y="266"/>
                    <a:pt x="128" y="266"/>
                  </a:cubicBezTo>
                  <a:cubicBezTo>
                    <a:pt x="130" y="266"/>
                    <a:pt x="132" y="264"/>
                    <a:pt x="132" y="262"/>
                  </a:cubicBezTo>
                  <a:cubicBezTo>
                    <a:pt x="227" y="7"/>
                    <a:pt x="227" y="7"/>
                    <a:pt x="227" y="7"/>
                  </a:cubicBezTo>
                  <a:cubicBezTo>
                    <a:pt x="228" y="3"/>
                    <a:pt x="225" y="0"/>
                    <a:pt x="2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FFFFFF"/>
                </a:solidFill>
              </a:endParaRPr>
            </a:p>
          </p:txBody>
        </p:sp>
        <p:sp>
          <p:nvSpPr>
            <p:cNvPr id="16" name="Freeform 23"/>
            <p:cNvSpPr>
              <a:spLocks noEditPoints="1"/>
            </p:cNvSpPr>
            <p:nvPr userDrawn="1"/>
          </p:nvSpPr>
          <p:spPr bwMode="auto">
            <a:xfrm>
              <a:off x="2280" y="1870"/>
              <a:ext cx="381" cy="462"/>
            </a:xfrm>
            <a:custGeom>
              <a:avLst/>
              <a:gdLst>
                <a:gd name="T0" fmla="*/ 230 w 230"/>
                <a:gd name="T1" fmla="*/ 139 h 278"/>
                <a:gd name="T2" fmla="*/ 181 w 230"/>
                <a:gd name="T3" fmla="*/ 19 h 278"/>
                <a:gd name="T4" fmla="*/ 115 w 230"/>
                <a:gd name="T5" fmla="*/ 0 h 278"/>
                <a:gd name="T6" fmla="*/ 49 w 230"/>
                <a:gd name="T7" fmla="*/ 19 h 278"/>
                <a:gd name="T8" fmla="*/ 0 w 230"/>
                <a:gd name="T9" fmla="*/ 139 h 278"/>
                <a:gd name="T10" fmla="*/ 49 w 230"/>
                <a:gd name="T11" fmla="*/ 259 h 278"/>
                <a:gd name="T12" fmla="*/ 115 w 230"/>
                <a:gd name="T13" fmla="*/ 278 h 278"/>
                <a:gd name="T14" fmla="*/ 181 w 230"/>
                <a:gd name="T15" fmla="*/ 259 h 278"/>
                <a:gd name="T16" fmla="*/ 230 w 230"/>
                <a:gd name="T17" fmla="*/ 139 h 278"/>
                <a:gd name="T18" fmla="*/ 183 w 230"/>
                <a:gd name="T19" fmla="*/ 139 h 278"/>
                <a:gd name="T20" fmla="*/ 159 w 230"/>
                <a:gd name="T21" fmla="*/ 232 h 278"/>
                <a:gd name="T22" fmla="*/ 115 w 230"/>
                <a:gd name="T23" fmla="*/ 248 h 278"/>
                <a:gd name="T24" fmla="*/ 70 w 230"/>
                <a:gd name="T25" fmla="*/ 232 h 278"/>
                <a:gd name="T26" fmla="*/ 47 w 230"/>
                <a:gd name="T27" fmla="*/ 139 h 278"/>
                <a:gd name="T28" fmla="*/ 70 w 230"/>
                <a:gd name="T29" fmla="*/ 47 h 278"/>
                <a:gd name="T30" fmla="*/ 115 w 230"/>
                <a:gd name="T31" fmla="*/ 30 h 278"/>
                <a:gd name="T32" fmla="*/ 159 w 230"/>
                <a:gd name="T33" fmla="*/ 47 h 278"/>
                <a:gd name="T34" fmla="*/ 183 w 230"/>
                <a:gd name="T35" fmla="*/ 13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0" h="278">
                  <a:moveTo>
                    <a:pt x="230" y="139"/>
                  </a:moveTo>
                  <a:cubicBezTo>
                    <a:pt x="230" y="78"/>
                    <a:pt x="211" y="39"/>
                    <a:pt x="181" y="19"/>
                  </a:cubicBezTo>
                  <a:cubicBezTo>
                    <a:pt x="163" y="6"/>
                    <a:pt x="138" y="0"/>
                    <a:pt x="115" y="0"/>
                  </a:cubicBezTo>
                  <a:cubicBezTo>
                    <a:pt x="91" y="0"/>
                    <a:pt x="67" y="6"/>
                    <a:pt x="49" y="19"/>
                  </a:cubicBezTo>
                  <a:cubicBezTo>
                    <a:pt x="19" y="39"/>
                    <a:pt x="0" y="78"/>
                    <a:pt x="0" y="139"/>
                  </a:cubicBezTo>
                  <a:cubicBezTo>
                    <a:pt x="0" y="200"/>
                    <a:pt x="19" y="239"/>
                    <a:pt x="49" y="259"/>
                  </a:cubicBezTo>
                  <a:cubicBezTo>
                    <a:pt x="67" y="272"/>
                    <a:pt x="91" y="278"/>
                    <a:pt x="115" y="278"/>
                  </a:cubicBezTo>
                  <a:cubicBezTo>
                    <a:pt x="138" y="278"/>
                    <a:pt x="163" y="272"/>
                    <a:pt x="181" y="259"/>
                  </a:cubicBezTo>
                  <a:cubicBezTo>
                    <a:pt x="211" y="239"/>
                    <a:pt x="230" y="200"/>
                    <a:pt x="230" y="139"/>
                  </a:cubicBezTo>
                  <a:moveTo>
                    <a:pt x="183" y="139"/>
                  </a:moveTo>
                  <a:cubicBezTo>
                    <a:pt x="183" y="187"/>
                    <a:pt x="173" y="218"/>
                    <a:pt x="159" y="232"/>
                  </a:cubicBezTo>
                  <a:cubicBezTo>
                    <a:pt x="145" y="245"/>
                    <a:pt x="133" y="248"/>
                    <a:pt x="115" y="248"/>
                  </a:cubicBezTo>
                  <a:cubicBezTo>
                    <a:pt x="97" y="248"/>
                    <a:pt x="84" y="245"/>
                    <a:pt x="70" y="232"/>
                  </a:cubicBezTo>
                  <a:cubicBezTo>
                    <a:pt x="56" y="218"/>
                    <a:pt x="47" y="187"/>
                    <a:pt x="47" y="139"/>
                  </a:cubicBezTo>
                  <a:cubicBezTo>
                    <a:pt x="47" y="91"/>
                    <a:pt x="56" y="60"/>
                    <a:pt x="70" y="47"/>
                  </a:cubicBezTo>
                  <a:cubicBezTo>
                    <a:pt x="84" y="33"/>
                    <a:pt x="97" y="30"/>
                    <a:pt x="115" y="30"/>
                  </a:cubicBezTo>
                  <a:cubicBezTo>
                    <a:pt x="133" y="30"/>
                    <a:pt x="145" y="33"/>
                    <a:pt x="159" y="47"/>
                  </a:cubicBezTo>
                  <a:cubicBezTo>
                    <a:pt x="173" y="60"/>
                    <a:pt x="183" y="91"/>
                    <a:pt x="183" y="1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FFFFFF"/>
                </a:solidFill>
              </a:endParaRPr>
            </a:p>
          </p:txBody>
        </p:sp>
        <p:sp>
          <p:nvSpPr>
            <p:cNvPr id="17" name="Freeform 24"/>
            <p:cNvSpPr>
              <a:spLocks/>
            </p:cNvSpPr>
            <p:nvPr userDrawn="1"/>
          </p:nvSpPr>
          <p:spPr bwMode="auto">
            <a:xfrm>
              <a:off x="1877" y="1870"/>
              <a:ext cx="342" cy="452"/>
            </a:xfrm>
            <a:custGeom>
              <a:avLst/>
              <a:gdLst>
                <a:gd name="T0" fmla="*/ 103 w 206"/>
                <a:gd name="T1" fmla="*/ 0 h 272"/>
                <a:gd name="T2" fmla="*/ 23 w 206"/>
                <a:gd name="T3" fmla="*/ 13 h 272"/>
                <a:gd name="T4" fmla="*/ 0 w 206"/>
                <a:gd name="T5" fmla="*/ 34 h 272"/>
                <a:gd name="T6" fmla="*/ 0 w 206"/>
                <a:gd name="T7" fmla="*/ 267 h 272"/>
                <a:gd name="T8" fmla="*/ 5 w 206"/>
                <a:gd name="T9" fmla="*/ 272 h 272"/>
                <a:gd name="T10" fmla="*/ 10 w 206"/>
                <a:gd name="T11" fmla="*/ 272 h 272"/>
                <a:gd name="T12" fmla="*/ 35 w 206"/>
                <a:gd name="T13" fmla="*/ 272 h 272"/>
                <a:gd name="T14" fmla="*/ 40 w 206"/>
                <a:gd name="T15" fmla="*/ 272 h 272"/>
                <a:gd name="T16" fmla="*/ 45 w 206"/>
                <a:gd name="T17" fmla="*/ 267 h 272"/>
                <a:gd name="T18" fmla="*/ 45 w 206"/>
                <a:gd name="T19" fmla="*/ 51 h 272"/>
                <a:gd name="T20" fmla="*/ 101 w 206"/>
                <a:gd name="T21" fmla="*/ 30 h 272"/>
                <a:gd name="T22" fmla="*/ 161 w 206"/>
                <a:gd name="T23" fmla="*/ 90 h 272"/>
                <a:gd name="T24" fmla="*/ 161 w 206"/>
                <a:gd name="T25" fmla="*/ 267 h 272"/>
                <a:gd name="T26" fmla="*/ 166 w 206"/>
                <a:gd name="T27" fmla="*/ 272 h 272"/>
                <a:gd name="T28" fmla="*/ 172 w 206"/>
                <a:gd name="T29" fmla="*/ 272 h 272"/>
                <a:gd name="T30" fmla="*/ 200 w 206"/>
                <a:gd name="T31" fmla="*/ 272 h 272"/>
                <a:gd name="T32" fmla="*/ 201 w 206"/>
                <a:gd name="T33" fmla="*/ 272 h 272"/>
                <a:gd name="T34" fmla="*/ 206 w 206"/>
                <a:gd name="T35" fmla="*/ 267 h 272"/>
                <a:gd name="T36" fmla="*/ 206 w 206"/>
                <a:gd name="T37" fmla="*/ 85 h 272"/>
                <a:gd name="T38" fmla="*/ 103 w 206"/>
                <a:gd name="T39"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6" h="272">
                  <a:moveTo>
                    <a:pt x="103" y="0"/>
                  </a:moveTo>
                  <a:cubicBezTo>
                    <a:pt x="64" y="0"/>
                    <a:pt x="37" y="8"/>
                    <a:pt x="23" y="13"/>
                  </a:cubicBezTo>
                  <a:cubicBezTo>
                    <a:pt x="5" y="18"/>
                    <a:pt x="0" y="25"/>
                    <a:pt x="0" y="34"/>
                  </a:cubicBezTo>
                  <a:cubicBezTo>
                    <a:pt x="0" y="267"/>
                    <a:pt x="0" y="267"/>
                    <a:pt x="0" y="267"/>
                  </a:cubicBezTo>
                  <a:cubicBezTo>
                    <a:pt x="0" y="269"/>
                    <a:pt x="2" y="272"/>
                    <a:pt x="5" y="272"/>
                  </a:cubicBezTo>
                  <a:cubicBezTo>
                    <a:pt x="10" y="272"/>
                    <a:pt x="10" y="272"/>
                    <a:pt x="10" y="272"/>
                  </a:cubicBezTo>
                  <a:cubicBezTo>
                    <a:pt x="35" y="272"/>
                    <a:pt x="35" y="272"/>
                    <a:pt x="35" y="272"/>
                  </a:cubicBezTo>
                  <a:cubicBezTo>
                    <a:pt x="40" y="272"/>
                    <a:pt x="40" y="272"/>
                    <a:pt x="40" y="272"/>
                  </a:cubicBezTo>
                  <a:cubicBezTo>
                    <a:pt x="43" y="272"/>
                    <a:pt x="45" y="269"/>
                    <a:pt x="45" y="267"/>
                  </a:cubicBezTo>
                  <a:cubicBezTo>
                    <a:pt x="45" y="51"/>
                    <a:pt x="45" y="51"/>
                    <a:pt x="45" y="51"/>
                  </a:cubicBezTo>
                  <a:cubicBezTo>
                    <a:pt x="45" y="40"/>
                    <a:pt x="65" y="30"/>
                    <a:pt x="101" y="30"/>
                  </a:cubicBezTo>
                  <a:cubicBezTo>
                    <a:pt x="161" y="30"/>
                    <a:pt x="161" y="66"/>
                    <a:pt x="161" y="90"/>
                  </a:cubicBezTo>
                  <a:cubicBezTo>
                    <a:pt x="161" y="267"/>
                    <a:pt x="161" y="267"/>
                    <a:pt x="161" y="267"/>
                  </a:cubicBezTo>
                  <a:cubicBezTo>
                    <a:pt x="161" y="269"/>
                    <a:pt x="163" y="272"/>
                    <a:pt x="166" y="272"/>
                  </a:cubicBezTo>
                  <a:cubicBezTo>
                    <a:pt x="172" y="272"/>
                    <a:pt x="172" y="272"/>
                    <a:pt x="172" y="272"/>
                  </a:cubicBezTo>
                  <a:cubicBezTo>
                    <a:pt x="200" y="272"/>
                    <a:pt x="200" y="272"/>
                    <a:pt x="200" y="272"/>
                  </a:cubicBezTo>
                  <a:cubicBezTo>
                    <a:pt x="201" y="272"/>
                    <a:pt x="201" y="272"/>
                    <a:pt x="201" y="272"/>
                  </a:cubicBezTo>
                  <a:cubicBezTo>
                    <a:pt x="204" y="272"/>
                    <a:pt x="206" y="269"/>
                    <a:pt x="206" y="267"/>
                  </a:cubicBezTo>
                  <a:cubicBezTo>
                    <a:pt x="206" y="85"/>
                    <a:pt x="206" y="85"/>
                    <a:pt x="206" y="85"/>
                  </a:cubicBezTo>
                  <a:cubicBezTo>
                    <a:pt x="206" y="55"/>
                    <a:pt x="206" y="0"/>
                    <a:pt x="10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FFFFFF"/>
                </a:solidFill>
              </a:endParaRPr>
            </a:p>
          </p:txBody>
        </p:sp>
        <p:sp>
          <p:nvSpPr>
            <p:cNvPr id="18" name="Freeform 25"/>
            <p:cNvSpPr>
              <a:spLocks noEditPoints="1"/>
            </p:cNvSpPr>
            <p:nvPr userDrawn="1"/>
          </p:nvSpPr>
          <p:spPr bwMode="auto">
            <a:xfrm>
              <a:off x="5695" y="1165"/>
              <a:ext cx="807" cy="754"/>
            </a:xfrm>
            <a:custGeom>
              <a:avLst/>
              <a:gdLst>
                <a:gd name="T0" fmla="*/ 439 w 487"/>
                <a:gd name="T1" fmla="*/ 130 h 454"/>
                <a:gd name="T2" fmla="*/ 275 w 487"/>
                <a:gd name="T3" fmla="*/ 222 h 454"/>
                <a:gd name="T4" fmla="*/ 264 w 487"/>
                <a:gd name="T5" fmla="*/ 210 h 454"/>
                <a:gd name="T6" fmla="*/ 253 w 487"/>
                <a:gd name="T7" fmla="*/ 199 h 454"/>
                <a:gd name="T8" fmla="*/ 353 w 487"/>
                <a:gd name="T9" fmla="*/ 48 h 454"/>
                <a:gd name="T10" fmla="*/ 303 w 487"/>
                <a:gd name="T11" fmla="*/ 0 h 454"/>
                <a:gd name="T12" fmla="*/ 190 w 487"/>
                <a:gd name="T13" fmla="*/ 0 h 454"/>
                <a:gd name="T14" fmla="*/ 139 w 487"/>
                <a:gd name="T15" fmla="*/ 46 h 454"/>
                <a:gd name="T16" fmla="*/ 230 w 487"/>
                <a:gd name="T17" fmla="*/ 199 h 454"/>
                <a:gd name="T18" fmla="*/ 219 w 487"/>
                <a:gd name="T19" fmla="*/ 209 h 454"/>
                <a:gd name="T20" fmla="*/ 207 w 487"/>
                <a:gd name="T21" fmla="*/ 222 h 454"/>
                <a:gd name="T22" fmla="*/ 41 w 487"/>
                <a:gd name="T23" fmla="*/ 123 h 454"/>
                <a:gd name="T24" fmla="*/ 0 w 487"/>
                <a:gd name="T25" fmla="*/ 167 h 454"/>
                <a:gd name="T26" fmla="*/ 38 w 487"/>
                <a:gd name="T27" fmla="*/ 132 h 454"/>
                <a:gd name="T28" fmla="*/ 193 w 487"/>
                <a:gd name="T29" fmla="*/ 235 h 454"/>
                <a:gd name="T30" fmla="*/ 48 w 487"/>
                <a:gd name="T31" fmla="*/ 319 h 454"/>
                <a:gd name="T32" fmla="*/ 0 w 487"/>
                <a:gd name="T33" fmla="*/ 280 h 454"/>
                <a:gd name="T34" fmla="*/ 51 w 487"/>
                <a:gd name="T35" fmla="*/ 331 h 454"/>
                <a:gd name="T36" fmla="*/ 204 w 487"/>
                <a:gd name="T37" fmla="*/ 245 h 454"/>
                <a:gd name="T38" fmla="*/ 215 w 487"/>
                <a:gd name="T39" fmla="*/ 257 h 454"/>
                <a:gd name="T40" fmla="*/ 227 w 487"/>
                <a:gd name="T41" fmla="*/ 268 h 454"/>
                <a:gd name="T42" fmla="*/ 138 w 487"/>
                <a:gd name="T43" fmla="*/ 409 h 454"/>
                <a:gd name="T44" fmla="*/ 153 w 487"/>
                <a:gd name="T45" fmla="*/ 444 h 454"/>
                <a:gd name="T46" fmla="*/ 190 w 487"/>
                <a:gd name="T47" fmla="*/ 454 h 454"/>
                <a:gd name="T48" fmla="*/ 159 w 487"/>
                <a:gd name="T49" fmla="*/ 443 h 454"/>
                <a:gd name="T50" fmla="*/ 145 w 487"/>
                <a:gd name="T51" fmla="*/ 410 h 454"/>
                <a:gd name="T52" fmla="*/ 234 w 487"/>
                <a:gd name="T53" fmla="*/ 275 h 454"/>
                <a:gd name="T54" fmla="*/ 334 w 487"/>
                <a:gd name="T55" fmla="*/ 419 h 454"/>
                <a:gd name="T56" fmla="*/ 297 w 487"/>
                <a:gd name="T57" fmla="*/ 454 h 454"/>
                <a:gd name="T58" fmla="*/ 350 w 487"/>
                <a:gd name="T59" fmla="*/ 414 h 454"/>
                <a:gd name="T60" fmla="*/ 248 w 487"/>
                <a:gd name="T61" fmla="*/ 262 h 454"/>
                <a:gd name="T62" fmla="*/ 259 w 487"/>
                <a:gd name="T63" fmla="*/ 251 h 454"/>
                <a:gd name="T64" fmla="*/ 271 w 487"/>
                <a:gd name="T65" fmla="*/ 241 h 454"/>
                <a:gd name="T66" fmla="*/ 441 w 487"/>
                <a:gd name="T67" fmla="*/ 343 h 454"/>
                <a:gd name="T68" fmla="*/ 487 w 487"/>
                <a:gd name="T69" fmla="*/ 300 h 454"/>
                <a:gd name="T70" fmla="*/ 487 w 487"/>
                <a:gd name="T71" fmla="*/ 300 h 454"/>
                <a:gd name="T72" fmla="*/ 487 w 487"/>
                <a:gd name="T73" fmla="*/ 179 h 454"/>
                <a:gd name="T74" fmla="*/ 439 w 487"/>
                <a:gd name="T75" fmla="*/ 130 h 454"/>
                <a:gd name="T76" fmla="*/ 158 w 487"/>
                <a:gd name="T77" fmla="*/ 48 h 454"/>
                <a:gd name="T78" fmla="*/ 195 w 487"/>
                <a:gd name="T79" fmla="*/ 20 h 454"/>
                <a:gd name="T80" fmla="*/ 292 w 487"/>
                <a:gd name="T81" fmla="*/ 20 h 454"/>
                <a:gd name="T82" fmla="*/ 333 w 487"/>
                <a:gd name="T83" fmla="*/ 52 h 454"/>
                <a:gd name="T84" fmla="*/ 241 w 487"/>
                <a:gd name="T85" fmla="*/ 187 h 454"/>
                <a:gd name="T86" fmla="*/ 158 w 487"/>
                <a:gd name="T87" fmla="*/ 48 h 454"/>
                <a:gd name="T88" fmla="*/ 255 w 487"/>
                <a:gd name="T89" fmla="*/ 241 h 454"/>
                <a:gd name="T90" fmla="*/ 241 w 487"/>
                <a:gd name="T91" fmla="*/ 255 h 454"/>
                <a:gd name="T92" fmla="*/ 230 w 487"/>
                <a:gd name="T93" fmla="*/ 244 h 454"/>
                <a:gd name="T94" fmla="*/ 218 w 487"/>
                <a:gd name="T95" fmla="*/ 232 h 454"/>
                <a:gd name="T96" fmla="*/ 230 w 487"/>
                <a:gd name="T97" fmla="*/ 221 h 454"/>
                <a:gd name="T98" fmla="*/ 241 w 487"/>
                <a:gd name="T99" fmla="*/ 210 h 454"/>
                <a:gd name="T100" fmla="*/ 252 w 487"/>
                <a:gd name="T101" fmla="*/ 221 h 454"/>
                <a:gd name="T102" fmla="*/ 263 w 487"/>
                <a:gd name="T103" fmla="*/ 233 h 454"/>
                <a:gd name="T104" fmla="*/ 255 w 487"/>
                <a:gd name="T105" fmla="*/ 241 h 454"/>
                <a:gd name="T106" fmla="*/ 466 w 487"/>
                <a:gd name="T107" fmla="*/ 291 h 454"/>
                <a:gd name="T108" fmla="*/ 435 w 487"/>
                <a:gd name="T109" fmla="*/ 325 h 454"/>
                <a:gd name="T110" fmla="*/ 283 w 487"/>
                <a:gd name="T111" fmla="*/ 230 h 454"/>
                <a:gd name="T112" fmla="*/ 431 w 487"/>
                <a:gd name="T113" fmla="*/ 149 h 454"/>
                <a:gd name="T114" fmla="*/ 466 w 487"/>
                <a:gd name="T115" fmla="*/ 184 h 454"/>
                <a:gd name="T116" fmla="*/ 466 w 487"/>
                <a:gd name="T117" fmla="*/ 29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7" h="454">
                  <a:moveTo>
                    <a:pt x="439" y="130"/>
                  </a:moveTo>
                  <a:cubicBezTo>
                    <a:pt x="381" y="130"/>
                    <a:pt x="315" y="185"/>
                    <a:pt x="275" y="222"/>
                  </a:cubicBezTo>
                  <a:cubicBezTo>
                    <a:pt x="271" y="218"/>
                    <a:pt x="268" y="214"/>
                    <a:pt x="264" y="210"/>
                  </a:cubicBezTo>
                  <a:cubicBezTo>
                    <a:pt x="260" y="207"/>
                    <a:pt x="256" y="203"/>
                    <a:pt x="253" y="199"/>
                  </a:cubicBezTo>
                  <a:cubicBezTo>
                    <a:pt x="317" y="138"/>
                    <a:pt x="353" y="101"/>
                    <a:pt x="353" y="48"/>
                  </a:cubicBezTo>
                  <a:cubicBezTo>
                    <a:pt x="353" y="29"/>
                    <a:pt x="345" y="0"/>
                    <a:pt x="303" y="0"/>
                  </a:cubicBezTo>
                  <a:cubicBezTo>
                    <a:pt x="190" y="0"/>
                    <a:pt x="190" y="0"/>
                    <a:pt x="190" y="0"/>
                  </a:cubicBezTo>
                  <a:cubicBezTo>
                    <a:pt x="156" y="0"/>
                    <a:pt x="139" y="13"/>
                    <a:pt x="139" y="46"/>
                  </a:cubicBezTo>
                  <a:cubicBezTo>
                    <a:pt x="139" y="84"/>
                    <a:pt x="168" y="132"/>
                    <a:pt x="230" y="199"/>
                  </a:cubicBezTo>
                  <a:cubicBezTo>
                    <a:pt x="226" y="202"/>
                    <a:pt x="223" y="206"/>
                    <a:pt x="219" y="209"/>
                  </a:cubicBezTo>
                  <a:cubicBezTo>
                    <a:pt x="215" y="213"/>
                    <a:pt x="211" y="218"/>
                    <a:pt x="207" y="222"/>
                  </a:cubicBezTo>
                  <a:cubicBezTo>
                    <a:pt x="127" y="146"/>
                    <a:pt x="91" y="123"/>
                    <a:pt x="41" y="123"/>
                  </a:cubicBezTo>
                  <a:cubicBezTo>
                    <a:pt x="19" y="123"/>
                    <a:pt x="0" y="140"/>
                    <a:pt x="0" y="167"/>
                  </a:cubicBezTo>
                  <a:cubicBezTo>
                    <a:pt x="0" y="167"/>
                    <a:pt x="8" y="132"/>
                    <a:pt x="38" y="132"/>
                  </a:cubicBezTo>
                  <a:cubicBezTo>
                    <a:pt x="89" y="132"/>
                    <a:pt x="124" y="165"/>
                    <a:pt x="193" y="235"/>
                  </a:cubicBezTo>
                  <a:cubicBezTo>
                    <a:pt x="136" y="288"/>
                    <a:pt x="83" y="319"/>
                    <a:pt x="48" y="319"/>
                  </a:cubicBezTo>
                  <a:cubicBezTo>
                    <a:pt x="31" y="319"/>
                    <a:pt x="5" y="315"/>
                    <a:pt x="0" y="280"/>
                  </a:cubicBezTo>
                  <a:cubicBezTo>
                    <a:pt x="0" y="320"/>
                    <a:pt x="23" y="331"/>
                    <a:pt x="51" y="331"/>
                  </a:cubicBezTo>
                  <a:cubicBezTo>
                    <a:pt x="93" y="331"/>
                    <a:pt x="143" y="299"/>
                    <a:pt x="204" y="245"/>
                  </a:cubicBezTo>
                  <a:cubicBezTo>
                    <a:pt x="207" y="249"/>
                    <a:pt x="211" y="253"/>
                    <a:pt x="215" y="257"/>
                  </a:cubicBezTo>
                  <a:cubicBezTo>
                    <a:pt x="219" y="261"/>
                    <a:pt x="223" y="265"/>
                    <a:pt x="227" y="268"/>
                  </a:cubicBezTo>
                  <a:cubicBezTo>
                    <a:pt x="170" y="327"/>
                    <a:pt x="138" y="374"/>
                    <a:pt x="138" y="409"/>
                  </a:cubicBezTo>
                  <a:cubicBezTo>
                    <a:pt x="138" y="425"/>
                    <a:pt x="146" y="438"/>
                    <a:pt x="153" y="444"/>
                  </a:cubicBezTo>
                  <a:cubicBezTo>
                    <a:pt x="162" y="451"/>
                    <a:pt x="177" y="454"/>
                    <a:pt x="190" y="454"/>
                  </a:cubicBezTo>
                  <a:cubicBezTo>
                    <a:pt x="179" y="452"/>
                    <a:pt x="167" y="450"/>
                    <a:pt x="159" y="443"/>
                  </a:cubicBezTo>
                  <a:cubicBezTo>
                    <a:pt x="152" y="437"/>
                    <a:pt x="145" y="424"/>
                    <a:pt x="145" y="410"/>
                  </a:cubicBezTo>
                  <a:cubicBezTo>
                    <a:pt x="145" y="372"/>
                    <a:pt x="194" y="316"/>
                    <a:pt x="234" y="275"/>
                  </a:cubicBezTo>
                  <a:cubicBezTo>
                    <a:pt x="315" y="359"/>
                    <a:pt x="334" y="398"/>
                    <a:pt x="334" y="419"/>
                  </a:cubicBezTo>
                  <a:cubicBezTo>
                    <a:pt x="334" y="439"/>
                    <a:pt x="318" y="452"/>
                    <a:pt x="297" y="454"/>
                  </a:cubicBezTo>
                  <a:cubicBezTo>
                    <a:pt x="349" y="454"/>
                    <a:pt x="350" y="422"/>
                    <a:pt x="350" y="414"/>
                  </a:cubicBezTo>
                  <a:cubicBezTo>
                    <a:pt x="350" y="385"/>
                    <a:pt x="326" y="340"/>
                    <a:pt x="248" y="262"/>
                  </a:cubicBezTo>
                  <a:cubicBezTo>
                    <a:pt x="252" y="258"/>
                    <a:pt x="256" y="254"/>
                    <a:pt x="259" y="251"/>
                  </a:cubicBezTo>
                  <a:cubicBezTo>
                    <a:pt x="263" y="248"/>
                    <a:pt x="267" y="244"/>
                    <a:pt x="271" y="241"/>
                  </a:cubicBezTo>
                  <a:cubicBezTo>
                    <a:pt x="342" y="312"/>
                    <a:pt x="382" y="343"/>
                    <a:pt x="441" y="343"/>
                  </a:cubicBezTo>
                  <a:cubicBezTo>
                    <a:pt x="471" y="343"/>
                    <a:pt x="487" y="323"/>
                    <a:pt x="487" y="300"/>
                  </a:cubicBezTo>
                  <a:cubicBezTo>
                    <a:pt x="487" y="300"/>
                    <a:pt x="487" y="300"/>
                    <a:pt x="487" y="300"/>
                  </a:cubicBezTo>
                  <a:cubicBezTo>
                    <a:pt x="487" y="179"/>
                    <a:pt x="487" y="179"/>
                    <a:pt x="487" y="179"/>
                  </a:cubicBezTo>
                  <a:cubicBezTo>
                    <a:pt x="487" y="137"/>
                    <a:pt x="457" y="130"/>
                    <a:pt x="439" y="130"/>
                  </a:cubicBezTo>
                  <a:close/>
                  <a:moveTo>
                    <a:pt x="158" y="48"/>
                  </a:moveTo>
                  <a:cubicBezTo>
                    <a:pt x="158" y="38"/>
                    <a:pt x="164" y="20"/>
                    <a:pt x="195" y="20"/>
                  </a:cubicBezTo>
                  <a:cubicBezTo>
                    <a:pt x="292" y="20"/>
                    <a:pt x="292" y="20"/>
                    <a:pt x="292" y="20"/>
                  </a:cubicBezTo>
                  <a:cubicBezTo>
                    <a:pt x="320" y="20"/>
                    <a:pt x="333" y="34"/>
                    <a:pt x="333" y="52"/>
                  </a:cubicBezTo>
                  <a:cubicBezTo>
                    <a:pt x="333" y="101"/>
                    <a:pt x="291" y="138"/>
                    <a:pt x="241" y="187"/>
                  </a:cubicBezTo>
                  <a:cubicBezTo>
                    <a:pt x="199" y="143"/>
                    <a:pt x="158" y="93"/>
                    <a:pt x="158" y="48"/>
                  </a:cubicBezTo>
                  <a:close/>
                  <a:moveTo>
                    <a:pt x="255" y="241"/>
                  </a:moveTo>
                  <a:cubicBezTo>
                    <a:pt x="250" y="245"/>
                    <a:pt x="245" y="250"/>
                    <a:pt x="241" y="255"/>
                  </a:cubicBezTo>
                  <a:cubicBezTo>
                    <a:pt x="237" y="251"/>
                    <a:pt x="234" y="247"/>
                    <a:pt x="230" y="244"/>
                  </a:cubicBezTo>
                  <a:cubicBezTo>
                    <a:pt x="226" y="240"/>
                    <a:pt x="222" y="236"/>
                    <a:pt x="218" y="232"/>
                  </a:cubicBezTo>
                  <a:cubicBezTo>
                    <a:pt x="222" y="228"/>
                    <a:pt x="226" y="225"/>
                    <a:pt x="230" y="221"/>
                  </a:cubicBezTo>
                  <a:cubicBezTo>
                    <a:pt x="233" y="217"/>
                    <a:pt x="237" y="214"/>
                    <a:pt x="241" y="210"/>
                  </a:cubicBezTo>
                  <a:cubicBezTo>
                    <a:pt x="244" y="214"/>
                    <a:pt x="248" y="218"/>
                    <a:pt x="252" y="221"/>
                  </a:cubicBezTo>
                  <a:cubicBezTo>
                    <a:pt x="256" y="225"/>
                    <a:pt x="259" y="229"/>
                    <a:pt x="263" y="233"/>
                  </a:cubicBezTo>
                  <a:cubicBezTo>
                    <a:pt x="260" y="236"/>
                    <a:pt x="257" y="238"/>
                    <a:pt x="255" y="241"/>
                  </a:cubicBezTo>
                  <a:close/>
                  <a:moveTo>
                    <a:pt x="466" y="291"/>
                  </a:moveTo>
                  <a:cubicBezTo>
                    <a:pt x="466" y="315"/>
                    <a:pt x="449" y="325"/>
                    <a:pt x="435" y="325"/>
                  </a:cubicBezTo>
                  <a:cubicBezTo>
                    <a:pt x="381" y="325"/>
                    <a:pt x="341" y="288"/>
                    <a:pt x="283" y="230"/>
                  </a:cubicBezTo>
                  <a:cubicBezTo>
                    <a:pt x="324" y="194"/>
                    <a:pt x="382" y="149"/>
                    <a:pt x="431" y="149"/>
                  </a:cubicBezTo>
                  <a:cubicBezTo>
                    <a:pt x="448" y="149"/>
                    <a:pt x="466" y="163"/>
                    <a:pt x="466" y="184"/>
                  </a:cubicBezTo>
                  <a:cubicBezTo>
                    <a:pt x="466" y="197"/>
                    <a:pt x="466" y="291"/>
                    <a:pt x="466"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FFFFFF"/>
                </a:solidFill>
              </a:endParaRPr>
            </a:p>
          </p:txBody>
        </p:sp>
      </p:grpSp>
      <p:pic>
        <p:nvPicPr>
          <p:cNvPr id="19"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031" y="6137639"/>
            <a:ext cx="1214038" cy="325604"/>
          </a:xfrm>
          <a:prstGeom prst="rect">
            <a:avLst/>
          </a:prstGeom>
        </p:spPr>
      </p:pic>
      <p:pic>
        <p:nvPicPr>
          <p:cNvPr id="20" name="Billed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506" y="5903775"/>
            <a:ext cx="2063648" cy="918120"/>
          </a:xfrm>
          <a:prstGeom prst="rect">
            <a:avLst/>
          </a:prstGeom>
        </p:spPr>
      </p:pic>
    </p:spTree>
    <p:extLst>
      <p:ext uri="{BB962C8B-B14F-4D97-AF65-F5344CB8AC3E}">
        <p14:creationId xmlns:p14="http://schemas.microsoft.com/office/powerpoint/2010/main" val="345332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tekst 9"/>
          <p:cNvSpPr>
            <a:spLocks noGrp="1"/>
          </p:cNvSpPr>
          <p:nvPr>
            <p:ph type="body" sz="quarter" idx="17"/>
          </p:nvPr>
        </p:nvSpPr>
        <p:spPr/>
        <p:txBody>
          <a:bodyPr/>
          <a:lstStyle/>
          <a:p>
            <a:endParaRPr lang="da-DK"/>
          </a:p>
        </p:txBody>
      </p:sp>
      <p:sp>
        <p:nvSpPr>
          <p:cNvPr id="2" name="Titel 1"/>
          <p:cNvSpPr>
            <a:spLocks noGrp="1"/>
          </p:cNvSpPr>
          <p:nvPr>
            <p:ph type="ctrTitle"/>
          </p:nvPr>
        </p:nvSpPr>
        <p:spPr>
          <a:xfrm>
            <a:off x="427038" y="1713835"/>
            <a:ext cx="8143200" cy="1609200"/>
          </a:xfrm>
        </p:spPr>
        <p:txBody>
          <a:bodyPr/>
          <a:lstStyle/>
          <a:p>
            <a:r>
              <a:rPr lang="da-DK" dirty="0"/>
              <a:t>Overvejelser inden workshoppen</a:t>
            </a:r>
          </a:p>
        </p:txBody>
      </p:sp>
      <p:sp>
        <p:nvSpPr>
          <p:cNvPr id="11" name="Pladsholder til tekst 10"/>
          <p:cNvSpPr>
            <a:spLocks noGrp="1"/>
          </p:cNvSpPr>
          <p:nvPr>
            <p:ph type="body" sz="quarter" idx="18"/>
          </p:nvPr>
        </p:nvSpPr>
        <p:spPr/>
        <p:txBody>
          <a:bodyPr/>
          <a:lstStyle/>
          <a:p>
            <a:endParaRPr lang="da-DK" dirty="0"/>
          </a:p>
        </p:txBody>
      </p:sp>
      <p:sp>
        <p:nvSpPr>
          <p:cNvPr id="13" name="Rektangel 12"/>
          <p:cNvSpPr/>
          <p:nvPr/>
        </p:nvSpPr>
        <p:spPr>
          <a:xfrm>
            <a:off x="248653" y="352926"/>
            <a:ext cx="2887579" cy="87833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2384666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427122" y="1763713"/>
            <a:ext cx="5487678" cy="3761995"/>
          </a:xfrm>
        </p:spPr>
        <p:txBody>
          <a:bodyPr/>
          <a:lstStyle/>
          <a:p>
            <a:r>
              <a:rPr lang="da-DK" sz="1400" dirty="0">
                <a:solidFill>
                  <a:schemeClr val="tx2">
                    <a:lumMod val="50000"/>
                  </a:schemeClr>
                </a:solidFill>
              </a:rPr>
              <a:t>Det er vigtigt at håndtere den modstand imod forandringen, der ofte opstår på arbejdspladsen, på den bedst mulige måde for at få et godt resultat af forandringen.</a:t>
            </a:r>
          </a:p>
          <a:p>
            <a:r>
              <a:rPr lang="da-DK" sz="1400" dirty="0">
                <a:solidFill>
                  <a:schemeClr val="tx2">
                    <a:lumMod val="50000"/>
                  </a:schemeClr>
                </a:solidFill>
              </a:rPr>
              <a:t>Det er helt normalt at møde modstand hos medarbejdere, når der skal ske større forandringer på arbejdspladsen. Hvis ikke modstanden håndteres på en god måde, kan det vanskeliggøre forandringen, ligesom det kan belaste de involverede parter unødigt. </a:t>
            </a:r>
          </a:p>
          <a:p>
            <a:r>
              <a:rPr lang="da-DK" sz="1400" dirty="0">
                <a:solidFill>
                  <a:schemeClr val="tx2">
                    <a:lumMod val="50000"/>
                  </a:schemeClr>
                </a:solidFill>
              </a:rPr>
              <a:t>Afholdelsen af en ‘Workshop om god forandringshåndtering’ kan hjælpe jer til at vurdere modstandens omfang og efterfølgende at håndtere den bedst muligt</a:t>
            </a:r>
            <a:r>
              <a:rPr lang="da-DK" sz="1400" dirty="0"/>
              <a:t>.</a:t>
            </a:r>
          </a:p>
        </p:txBody>
      </p:sp>
      <p:sp>
        <p:nvSpPr>
          <p:cNvPr id="4" name="Pladsholder til indhold 3"/>
          <p:cNvSpPr>
            <a:spLocks noGrp="1"/>
          </p:cNvSpPr>
          <p:nvPr>
            <p:ph idx="14"/>
          </p:nvPr>
        </p:nvSpPr>
        <p:spPr>
          <a:xfrm>
            <a:off x="6254317" y="1773383"/>
            <a:ext cx="5480398" cy="3761995"/>
          </a:xfrm>
        </p:spPr>
        <p:txBody>
          <a:bodyPr/>
          <a:lstStyle/>
          <a:p>
            <a:r>
              <a:rPr lang="da-DK" sz="1400" dirty="0">
                <a:solidFill>
                  <a:schemeClr val="tx2">
                    <a:lumMod val="50000"/>
                  </a:schemeClr>
                </a:solidFill>
              </a:rPr>
              <a:t>Workshoppen kan afholdes, når der er tegn eller indikationer på modstand imod den forestående forandring.</a:t>
            </a:r>
          </a:p>
          <a:p>
            <a:r>
              <a:rPr lang="da-DK" sz="1400" dirty="0">
                <a:solidFill>
                  <a:schemeClr val="tx2">
                    <a:lumMod val="50000"/>
                  </a:schemeClr>
                </a:solidFill>
              </a:rPr>
              <a:t>Jo tidligere man kender de mulige udfordringer i forbindelse med forandringshåndteringen jo bedre, og det kan derfor være værdifuldt at anvende guiden så tidligt som muligt i en forandringsproces. </a:t>
            </a:r>
          </a:p>
          <a:p>
            <a:r>
              <a:rPr lang="da-DK" sz="1400" dirty="0">
                <a:solidFill>
                  <a:schemeClr val="tx2">
                    <a:lumMod val="50000"/>
                  </a:schemeClr>
                </a:solidFill>
              </a:rPr>
              <a:t>På næste side finder du en beskrivelse af, hvordan workshoppen afholdes hhv. før og under en forandring. Man kan med fordel bruge redskaberne fra workhoppen flere gange under en forandringsproces.</a:t>
            </a:r>
          </a:p>
          <a:p>
            <a:endParaRPr lang="da-DK" sz="1400" dirty="0"/>
          </a:p>
          <a:p>
            <a:endParaRPr lang="da-DK" sz="1400" dirty="0"/>
          </a:p>
        </p:txBody>
      </p:sp>
      <p:sp>
        <p:nvSpPr>
          <p:cNvPr id="5" name="Titel 4"/>
          <p:cNvSpPr>
            <a:spLocks noGrp="1"/>
          </p:cNvSpPr>
          <p:nvPr>
            <p:ph type="title"/>
          </p:nvPr>
        </p:nvSpPr>
        <p:spPr>
          <a:xfrm>
            <a:off x="427038" y="604877"/>
            <a:ext cx="5487679" cy="872324"/>
          </a:xfrm>
        </p:spPr>
        <p:txBody>
          <a:bodyPr/>
          <a:lstStyle/>
          <a:p>
            <a:r>
              <a:rPr lang="da-DK" sz="1800" dirty="0"/>
              <a:t>Hvorfor afholde ‘Workshop om god forandringshåndtering’?</a:t>
            </a:r>
            <a:br>
              <a:rPr lang="da-DK" sz="1800" dirty="0"/>
            </a:br>
            <a:endParaRPr lang="da-DK" sz="1800" dirty="0"/>
          </a:p>
        </p:txBody>
      </p:sp>
      <p:sp>
        <p:nvSpPr>
          <p:cNvPr id="6" name="Titel 4"/>
          <p:cNvSpPr txBox="1">
            <a:spLocks/>
          </p:cNvSpPr>
          <p:nvPr/>
        </p:nvSpPr>
        <p:spPr>
          <a:xfrm>
            <a:off x="6253295" y="617623"/>
            <a:ext cx="5487679" cy="872324"/>
          </a:xfrm>
          <a:prstGeom prst="rect">
            <a:avLst/>
          </a:prstGeom>
        </p:spPr>
        <p:txBody>
          <a:bodyPr vert="horz" lIns="0" tIns="0" rIns="0" bIns="0" rtlCol="0" anchor="t" anchorCtr="0">
            <a:noAutofit/>
          </a:bodyPr>
          <a:lstStyle>
            <a:lvl1pPr algn="l" defTabSz="914400" rtl="0" eaLnBrk="1" latinLnBrk="0" hangingPunct="1">
              <a:lnSpc>
                <a:spcPct val="104000"/>
              </a:lnSpc>
              <a:spcBef>
                <a:spcPct val="0"/>
              </a:spcBef>
              <a:buNone/>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da-DK" sz="1800" dirty="0"/>
              <a:t>Hvornår kan workshoppen bedst afholdes?</a:t>
            </a:r>
          </a:p>
        </p:txBody>
      </p:sp>
      <p:sp>
        <p:nvSpPr>
          <p:cNvPr id="7" name="Rektangel 6"/>
          <p:cNvSpPr/>
          <p:nvPr/>
        </p:nvSpPr>
        <p:spPr>
          <a:xfrm>
            <a:off x="357447" y="5976851"/>
            <a:ext cx="1571106" cy="67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028911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427038" y="1763713"/>
            <a:ext cx="5487678" cy="3761995"/>
          </a:xfrm>
        </p:spPr>
        <p:txBody>
          <a:bodyPr/>
          <a:lstStyle/>
          <a:p>
            <a:pPr>
              <a:spcBef>
                <a:spcPts val="1000"/>
              </a:spcBef>
              <a:defRPr/>
            </a:pPr>
            <a:r>
              <a:rPr lang="da-DK" sz="1400" dirty="0">
                <a:solidFill>
                  <a:schemeClr val="tx2">
                    <a:lumMod val="50000"/>
                  </a:schemeClr>
                </a:solidFill>
              </a:rPr>
              <a:t>Det første udkast til den forestående forandring skal præsenteres, før du kan afholde workshoppen. </a:t>
            </a:r>
          </a:p>
          <a:p>
            <a:pPr>
              <a:spcBef>
                <a:spcPts val="1000"/>
              </a:spcBef>
              <a:defRPr/>
            </a:pPr>
            <a:r>
              <a:rPr lang="da-DK" sz="1400" dirty="0">
                <a:solidFill>
                  <a:schemeClr val="tx2">
                    <a:lumMod val="50000"/>
                  </a:schemeClr>
                </a:solidFill>
              </a:rPr>
              <a:t>Workshopdeltagerne skal vide, hvem der vil blive berørt af forandringen og hvornår.</a:t>
            </a:r>
          </a:p>
          <a:p>
            <a:pPr>
              <a:spcBef>
                <a:spcPts val="1000"/>
              </a:spcBef>
              <a:defRPr/>
            </a:pPr>
            <a:r>
              <a:rPr lang="da-DK" sz="1400" dirty="0">
                <a:solidFill>
                  <a:schemeClr val="tx2">
                    <a:lumMod val="50000"/>
                  </a:schemeClr>
                </a:solidFill>
              </a:rPr>
              <a:t>Hvis du vil afholde workshoppen, før en forandring sættes i gang, er det med til at sikre et fælles sprog om forandringsreaktioner og det bidrager til at holde opmærksomhed på bestemte reaktioner i hele forløbet med at gennemføre forandringen.</a:t>
            </a:r>
          </a:p>
          <a:p>
            <a:pPr>
              <a:spcBef>
                <a:spcPts val="1000"/>
              </a:spcBef>
              <a:defRPr/>
            </a:pPr>
            <a:r>
              <a:rPr lang="da-DK" sz="1400" dirty="0">
                <a:solidFill>
                  <a:schemeClr val="tx2">
                    <a:lumMod val="50000"/>
                  </a:schemeClr>
                </a:solidFill>
              </a:rPr>
              <a:t>Man kan altid stoppe op undervejs i forandringsprocessen og fx løbende arrangere opfølgningsworkshops eller møder.</a:t>
            </a:r>
          </a:p>
        </p:txBody>
      </p:sp>
      <p:sp>
        <p:nvSpPr>
          <p:cNvPr id="4" name="Pladsholder til indhold 3"/>
          <p:cNvSpPr>
            <a:spLocks noGrp="1"/>
          </p:cNvSpPr>
          <p:nvPr>
            <p:ph idx="14"/>
          </p:nvPr>
        </p:nvSpPr>
        <p:spPr>
          <a:xfrm>
            <a:off x="6244103" y="1763713"/>
            <a:ext cx="5480398" cy="3761995"/>
          </a:xfrm>
        </p:spPr>
        <p:txBody>
          <a:bodyPr/>
          <a:lstStyle/>
          <a:p>
            <a:pPr>
              <a:spcBef>
                <a:spcPts val="1000"/>
              </a:spcBef>
            </a:pPr>
            <a:r>
              <a:rPr lang="da-DK" sz="1400" dirty="0">
                <a:solidFill>
                  <a:schemeClr val="tx2">
                    <a:lumMod val="50000"/>
                  </a:schemeClr>
                </a:solidFill>
              </a:rPr>
              <a:t>Hvis du kører workshoppen, når forandringen på arbejdspladsen er gået i gang, vil der typisk være behov for at handle hurtigt. </a:t>
            </a:r>
          </a:p>
          <a:p>
            <a:pPr>
              <a:spcBef>
                <a:spcPts val="1000"/>
              </a:spcBef>
            </a:pPr>
            <a:r>
              <a:rPr lang="da-DK" sz="1400" dirty="0">
                <a:solidFill>
                  <a:schemeClr val="tx2">
                    <a:lumMod val="50000"/>
                  </a:schemeClr>
                </a:solidFill>
              </a:rPr>
              <a:t>Vi anbefaler, at du aftaler med den gruppe, der har arbejdet med forandringen, at I mødes igen kort tid efter (typisk inden for 3 uger) for at drøfte, hvordan I griber forandringsreaktionerne an.</a:t>
            </a:r>
          </a:p>
          <a:p>
            <a:pPr>
              <a:spcBef>
                <a:spcPts val="1000"/>
              </a:spcBef>
            </a:pPr>
            <a:r>
              <a:rPr lang="da-DK" sz="1400" dirty="0">
                <a:solidFill>
                  <a:schemeClr val="tx2">
                    <a:lumMod val="50000"/>
                  </a:schemeClr>
                </a:solidFill>
              </a:rPr>
              <a:t>Brug opfølgningsmøder og andre anledninger til at diskutere den modstand imod og reaktion på forandringen, som I hver især har mødt.</a:t>
            </a:r>
          </a:p>
        </p:txBody>
      </p:sp>
      <p:sp>
        <p:nvSpPr>
          <p:cNvPr id="5" name="Titel 4"/>
          <p:cNvSpPr>
            <a:spLocks noGrp="1"/>
          </p:cNvSpPr>
          <p:nvPr>
            <p:ph type="title"/>
          </p:nvPr>
        </p:nvSpPr>
        <p:spPr>
          <a:xfrm>
            <a:off x="427038" y="603894"/>
            <a:ext cx="5487679" cy="872324"/>
          </a:xfrm>
        </p:spPr>
        <p:txBody>
          <a:bodyPr/>
          <a:lstStyle/>
          <a:p>
            <a:r>
              <a:rPr lang="da-DK" sz="1800" dirty="0"/>
              <a:t>Hvis du afholder workshoppen FØR, forandringen skal gennemføres</a:t>
            </a:r>
            <a:br>
              <a:rPr lang="da-DK" sz="1800" dirty="0"/>
            </a:br>
            <a:endParaRPr lang="da-DK" sz="1800" dirty="0"/>
          </a:p>
        </p:txBody>
      </p:sp>
      <p:sp>
        <p:nvSpPr>
          <p:cNvPr id="6" name="Titel 4"/>
          <p:cNvSpPr txBox="1">
            <a:spLocks/>
          </p:cNvSpPr>
          <p:nvPr/>
        </p:nvSpPr>
        <p:spPr>
          <a:xfrm>
            <a:off x="6240463" y="609310"/>
            <a:ext cx="5487679" cy="872324"/>
          </a:xfrm>
          <a:prstGeom prst="rect">
            <a:avLst/>
          </a:prstGeom>
        </p:spPr>
        <p:txBody>
          <a:bodyPr vert="horz" lIns="0" tIns="0" rIns="0" bIns="0" rtlCol="0" anchor="t" anchorCtr="0">
            <a:noAutofit/>
          </a:bodyPr>
          <a:lstStyle>
            <a:lvl1pPr algn="l" defTabSz="914400" rtl="0" eaLnBrk="1" latinLnBrk="0" hangingPunct="1">
              <a:lnSpc>
                <a:spcPct val="104000"/>
              </a:lnSpc>
              <a:spcBef>
                <a:spcPct val="0"/>
              </a:spcBef>
              <a:buNone/>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da-DK" sz="1800" dirty="0"/>
              <a:t>Hvis du afholder workshoppen EFTER, forandringen er gået i gang</a:t>
            </a:r>
          </a:p>
        </p:txBody>
      </p:sp>
      <p:sp>
        <p:nvSpPr>
          <p:cNvPr id="7" name="Rektangel 6"/>
          <p:cNvSpPr/>
          <p:nvPr/>
        </p:nvSpPr>
        <p:spPr>
          <a:xfrm>
            <a:off x="357447" y="5976851"/>
            <a:ext cx="1571106" cy="67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143715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a:extLst>
              <a:ext uri="{FF2B5EF4-FFF2-40B4-BE49-F238E27FC236}">
                <a16:creationId xmlns:a16="http://schemas.microsoft.com/office/drawing/2014/main" id="{691212C8-81BC-8843-AC50-8D439ED3103C}"/>
              </a:ext>
            </a:extLst>
          </p:cNvPr>
          <p:cNvGraphicFramePr>
            <a:graphicFrameLocks noGrp="1"/>
          </p:cNvGraphicFramePr>
          <p:nvPr>
            <p:extLst>
              <p:ext uri="{D42A27DB-BD31-4B8C-83A1-F6EECF244321}">
                <p14:modId xmlns:p14="http://schemas.microsoft.com/office/powerpoint/2010/main" val="3685933456"/>
              </p:ext>
            </p:extLst>
          </p:nvPr>
        </p:nvGraphicFramePr>
        <p:xfrm>
          <a:off x="429171" y="1228724"/>
          <a:ext cx="11334203" cy="4408519"/>
        </p:xfrm>
        <a:graphic>
          <a:graphicData uri="http://schemas.openxmlformats.org/drawingml/2006/table">
            <a:tbl>
              <a:tblPr firstRow="1" bandRow="1">
                <a:tableStyleId>{8A107856-5554-42FB-B03E-39F5DBC370BA}</a:tableStyleId>
              </a:tblPr>
              <a:tblGrid>
                <a:gridCol w="3773753">
                  <a:extLst>
                    <a:ext uri="{9D8B030D-6E8A-4147-A177-3AD203B41FA5}">
                      <a16:colId xmlns:a16="http://schemas.microsoft.com/office/drawing/2014/main" val="1670735217"/>
                    </a:ext>
                  </a:extLst>
                </a:gridCol>
                <a:gridCol w="7560450">
                  <a:extLst>
                    <a:ext uri="{9D8B030D-6E8A-4147-A177-3AD203B41FA5}">
                      <a16:colId xmlns:a16="http://schemas.microsoft.com/office/drawing/2014/main" val="782889041"/>
                    </a:ext>
                  </a:extLst>
                </a:gridCol>
              </a:tblGrid>
              <a:tr h="1390699">
                <a:tc>
                  <a: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sz="1100" dirty="0">
                          <a:solidFill>
                            <a:schemeClr val="tx2"/>
                          </a:solidFill>
                        </a:rPr>
                        <a:t>Book</a:t>
                      </a:r>
                      <a:r>
                        <a:rPr lang="da-DK" sz="1100" baseline="0" dirty="0">
                          <a:solidFill>
                            <a:schemeClr val="tx2"/>
                          </a:solidFill>
                        </a:rPr>
                        <a:t> </a:t>
                      </a:r>
                      <a:r>
                        <a:rPr lang="da-DK" sz="1100" dirty="0">
                          <a:solidFill>
                            <a:schemeClr val="tx2"/>
                          </a:solidFill>
                        </a:rPr>
                        <a:t>lokale,</a:t>
                      </a:r>
                      <a:r>
                        <a:rPr lang="da-DK" sz="1100" baseline="0" dirty="0">
                          <a:solidFill>
                            <a:schemeClr val="tx2"/>
                          </a:solidFill>
                        </a:rPr>
                        <a:t> indret </a:t>
                      </a:r>
                      <a:r>
                        <a:rPr lang="da-DK" sz="1100" dirty="0">
                          <a:solidFill>
                            <a:schemeClr val="tx2"/>
                          </a:solidFill>
                        </a:rPr>
                        <a:t>rummet og fremskaf materialer</a:t>
                      </a:r>
                      <a:r>
                        <a:rPr lang="da-DK" sz="1100" dirty="0"/>
                        <a:t/>
                      </a:r>
                      <a:br>
                        <a:rPr lang="da-DK" sz="1100" dirty="0"/>
                      </a:br>
                      <a:endParaRPr lang="da-DK" sz="1100" b="0" dirty="0">
                        <a:solidFill>
                          <a:schemeClr val="tx2">
                            <a:lumMod val="50000"/>
                          </a:schemeClr>
                        </a:solidFill>
                      </a:endParaRPr>
                    </a:p>
                  </a:txBody>
                  <a:tcPr marL="144000" marR="144000" marT="144000" marB="180000"/>
                </a:tc>
                <a:tc>
                  <a:txBody>
                    <a:bodyPr/>
                    <a:lstStyle/>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b="0" kern="1200" dirty="0">
                          <a:solidFill>
                            <a:schemeClr val="dk1"/>
                          </a:solidFill>
                          <a:latin typeface="+mn-lt"/>
                          <a:ea typeface="+mn-ea"/>
                          <a:cs typeface="+mn-cs"/>
                        </a:rPr>
                        <a:t>Book et stort lokale. Der skal være plads til at dele deltagerne op i mindre grupper. Hvis du afsætter 3 timer, er der også tid i programmet til en pause. </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b="0" kern="1200" dirty="0">
                          <a:solidFill>
                            <a:schemeClr val="dk1"/>
                          </a:solidFill>
                          <a:latin typeface="+mn-lt"/>
                          <a:ea typeface="+mn-ea"/>
                          <a:cs typeface="+mn-cs"/>
                        </a:rPr>
                        <a:t>Anskaf materialer. Se, hvilke materialer du skal bruge på sliden ‘Overblik over materialer’ (til sidst i denne instruktion). Hvis der i organisationen allerede eksisterer materiale, som viser forandringsprocessen, kan det være en idé også at tage dette materiale med og eventuelt hænge det op.</a:t>
                      </a:r>
                    </a:p>
                  </a:txBody>
                  <a:tcPr marL="144000" marR="144000" marT="144000" marB="180000"/>
                </a:tc>
                <a:extLst>
                  <a:ext uri="{0D108BD9-81ED-4DB2-BD59-A6C34878D82A}">
                    <a16:rowId xmlns:a16="http://schemas.microsoft.com/office/drawing/2014/main" val="3665806808"/>
                  </a:ext>
                </a:extLst>
              </a:tr>
              <a:tr h="1610603">
                <a:tc>
                  <a:txBody>
                    <a:bodyPr/>
                    <a:lstStyle/>
                    <a:p>
                      <a:pPr marL="0" marR="0" lvl="0" indent="0" algn="l" defTabSz="914400" rtl="0" eaLnBrk="1" fontAlgn="auto" latinLnBrk="0" hangingPunct="1">
                        <a:lnSpc>
                          <a:spcPct val="100000"/>
                        </a:lnSpc>
                        <a:spcBef>
                          <a:spcPts val="500"/>
                        </a:spcBef>
                        <a:spcAft>
                          <a:spcPts val="0"/>
                        </a:spcAft>
                        <a:buClrTx/>
                        <a:buSzTx/>
                        <a:buFontTx/>
                        <a:buNone/>
                        <a:tabLst/>
                        <a:defRPr/>
                      </a:pPr>
                      <a:r>
                        <a:rPr lang="da-DK" sz="1100" b="1" kern="1200" dirty="0">
                          <a:solidFill>
                            <a:schemeClr val="tx2"/>
                          </a:solidFill>
                          <a:latin typeface="+mn-lt"/>
                          <a:ea typeface="+mn-ea"/>
                          <a:cs typeface="+mn-cs"/>
                        </a:rPr>
                        <a:t>Invitér relevante deltagere</a:t>
                      </a:r>
                    </a:p>
                  </a:txBody>
                  <a:tcPr marL="144000" marR="144000" marT="144000" marB="180000"/>
                </a:tc>
                <a:tc>
                  <a:txBody>
                    <a:bodyPr/>
                    <a:lstStyle/>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dirty="0"/>
                        <a:t>Invitér deltagere. </a:t>
                      </a:r>
                      <a:r>
                        <a:rPr lang="da-DK" sz="1100" baseline="0" dirty="0"/>
                        <a:t>Find ud af, hvem der er relevante at invitere og send dem en invitation eller aftal, hvem der gør det.</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baseline="0" dirty="0"/>
                        <a:t>Inddrag organisationen. Hvis du skal facilitere en workshop for andre, eksempelvis som ekstern konsulent eller intern HR-konsulent, så inddrag den deltagende organisation i, hvem der skal deltage i workshoppen.</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baseline="0" dirty="0"/>
                        <a:t>Nedsæt evt. en arbejdsgruppe. Måske er det meningsfuldt for organisationen at nedsætte en arbejdsgruppe eller at trække på deres samarbejdsorganisation i planlægningen.</a:t>
                      </a:r>
                      <a:endParaRPr lang="da-DK" sz="1100" b="0" dirty="0">
                        <a:solidFill>
                          <a:schemeClr val="tx2">
                            <a:lumMod val="50000"/>
                          </a:schemeClr>
                        </a:solidFill>
                      </a:endParaRPr>
                    </a:p>
                  </a:txBody>
                  <a:tcPr marL="144000" marR="144000" marT="144000" marB="180000"/>
                </a:tc>
                <a:extLst>
                  <a:ext uri="{0D108BD9-81ED-4DB2-BD59-A6C34878D82A}">
                    <a16:rowId xmlns:a16="http://schemas.microsoft.com/office/drawing/2014/main" val="75125980"/>
                  </a:ext>
                </a:extLst>
              </a:tr>
              <a:tr h="1390699">
                <a:tc>
                  <a:txBody>
                    <a:bodyPr/>
                    <a:lstStyle/>
                    <a:p>
                      <a:pPr marL="0" marR="0" lvl="0" indent="0" algn="l" defTabSz="914400" rtl="0" eaLnBrk="1" fontAlgn="auto" latinLnBrk="0" hangingPunct="1">
                        <a:lnSpc>
                          <a:spcPct val="100000"/>
                        </a:lnSpc>
                        <a:spcBef>
                          <a:spcPts val="500"/>
                        </a:spcBef>
                        <a:spcAft>
                          <a:spcPts val="0"/>
                        </a:spcAft>
                        <a:buClrTx/>
                        <a:buSzTx/>
                        <a:buFontTx/>
                        <a:buNone/>
                        <a:tabLst/>
                        <a:defRPr/>
                      </a:pPr>
                      <a:r>
                        <a:rPr lang="da-DK" sz="1100" b="1" kern="1200" noProof="0" dirty="0">
                          <a:solidFill>
                            <a:schemeClr val="tx2"/>
                          </a:solidFill>
                          <a:latin typeface="+mn-lt"/>
                          <a:ea typeface="+mn-ea"/>
                          <a:cs typeface="+mn-cs"/>
                        </a:rPr>
                        <a:t>Tal med leder(</a:t>
                      </a:r>
                      <a:r>
                        <a:rPr lang="da-DK" sz="1100" b="1" kern="1200" noProof="0" dirty="0" err="1">
                          <a:solidFill>
                            <a:schemeClr val="tx2"/>
                          </a:solidFill>
                          <a:latin typeface="+mn-lt"/>
                          <a:ea typeface="+mn-ea"/>
                          <a:cs typeface="+mn-cs"/>
                        </a:rPr>
                        <a:t>ne</a:t>
                      </a:r>
                      <a:r>
                        <a:rPr lang="da-DK" sz="1100" b="1" kern="1200" noProof="0" dirty="0">
                          <a:solidFill>
                            <a:schemeClr val="tx2"/>
                          </a:solidFill>
                          <a:latin typeface="+mn-lt"/>
                          <a:ea typeface="+mn-ea"/>
                          <a:cs typeface="+mn-cs"/>
                        </a:rPr>
                        <a:t>) før workshoppen</a:t>
                      </a:r>
                      <a:r>
                        <a:rPr lang="da-DK" sz="1100" b="1" kern="1200" dirty="0">
                          <a:solidFill>
                            <a:schemeClr val="tx2"/>
                          </a:solidFill>
                          <a:latin typeface="+mn-lt"/>
                          <a:ea typeface="+mn-ea"/>
                          <a:cs typeface="+mn-cs"/>
                        </a:rPr>
                        <a:t> </a:t>
                      </a:r>
                      <a:r>
                        <a:rPr lang="da-DK" sz="1100" baseline="0" dirty="0"/>
                        <a:t/>
                      </a:r>
                      <a:br>
                        <a:rPr lang="da-DK" sz="1100" baseline="0" dirty="0"/>
                      </a:br>
                      <a:endParaRPr lang="da-DK" sz="1100" b="0" noProof="0" dirty="0">
                        <a:solidFill>
                          <a:schemeClr val="tx2">
                            <a:lumMod val="50000"/>
                          </a:schemeClr>
                        </a:solidFill>
                      </a:endParaRPr>
                    </a:p>
                  </a:txBody>
                  <a:tcPr marL="144000" marR="144000" marT="144000" marB="180000"/>
                </a:tc>
                <a:tc>
                  <a:txBody>
                    <a:bodyPr/>
                    <a:lstStyle/>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b="0" kern="1200" dirty="0">
                          <a:solidFill>
                            <a:schemeClr val="dk1"/>
                          </a:solidFill>
                          <a:latin typeface="+mn-lt"/>
                          <a:ea typeface="+mn-ea"/>
                          <a:cs typeface="+mn-cs"/>
                        </a:rPr>
                        <a:t>Forstå workshopdeltagernes syn på forandringen. Det er brugbart for din forberedelse at forstå, hvis der er særlige ømtålelige aspekter af forandringen, som du skal være opmærksom på, eller problemer der skal håndteres inden workshoppen går i gang.</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b="0" kern="1200" dirty="0">
                          <a:solidFill>
                            <a:schemeClr val="dk1"/>
                          </a:solidFill>
                          <a:latin typeface="+mn-lt"/>
                          <a:ea typeface="+mn-ea"/>
                          <a:cs typeface="+mn-cs"/>
                        </a:rPr>
                        <a:t>Brug ”Forandringstrekanten”. Kig eventuelt på forandringstrekanten i feltet ”Forstå forandringen” på </a:t>
                      </a:r>
                      <a:r>
                        <a:rPr lang="da-DK" sz="1100" b="0" kern="1200" dirty="0" smtClean="0">
                          <a:solidFill>
                            <a:schemeClr val="dk1"/>
                          </a:solidFill>
                          <a:latin typeface="+mn-lt"/>
                          <a:ea typeface="+mn-ea"/>
                          <a:cs typeface="+mn-cs"/>
                        </a:rPr>
                        <a:t>handoutet </a:t>
                      </a:r>
                      <a:r>
                        <a:rPr lang="da-DK" sz="1100" b="0" kern="1200" dirty="0">
                          <a:solidFill>
                            <a:schemeClr val="dk1"/>
                          </a:solidFill>
                          <a:latin typeface="+mn-lt"/>
                          <a:ea typeface="+mn-ea"/>
                          <a:cs typeface="+mn-cs"/>
                        </a:rPr>
                        <a:t>for at understøtte </a:t>
                      </a:r>
                      <a:r>
                        <a:rPr lang="da-DK" sz="1100" baseline="0" dirty="0"/>
                        <a:t>din vurdering.</a:t>
                      </a:r>
                      <a:endParaRPr lang="da-DK" sz="1100" b="0" dirty="0">
                        <a:solidFill>
                          <a:schemeClr val="tx2">
                            <a:lumMod val="50000"/>
                          </a:schemeClr>
                        </a:solidFill>
                      </a:endParaRPr>
                    </a:p>
                  </a:txBody>
                  <a:tcPr marL="144000" marR="144000" marT="144000" marB="180000"/>
                </a:tc>
                <a:extLst>
                  <a:ext uri="{0D108BD9-81ED-4DB2-BD59-A6C34878D82A}">
                    <a16:rowId xmlns:a16="http://schemas.microsoft.com/office/drawing/2014/main" val="1519580151"/>
                  </a:ext>
                </a:extLst>
              </a:tr>
            </a:tbl>
          </a:graphicData>
        </a:graphic>
      </p:graphicFrame>
      <p:sp>
        <p:nvSpPr>
          <p:cNvPr id="7" name="Titel 20">
            <a:extLst>
              <a:ext uri="{FF2B5EF4-FFF2-40B4-BE49-F238E27FC236}">
                <a16:creationId xmlns:a16="http://schemas.microsoft.com/office/drawing/2014/main" id="{2AF6B3B3-B383-7144-B2A9-413D57269658}"/>
              </a:ext>
            </a:extLst>
          </p:cNvPr>
          <p:cNvSpPr txBox="1">
            <a:spLocks/>
          </p:cNvSpPr>
          <p:nvPr/>
        </p:nvSpPr>
        <p:spPr>
          <a:xfrm>
            <a:off x="395035" y="597284"/>
            <a:ext cx="10762582" cy="461665"/>
          </a:xfrm>
          <a:prstGeom prst="rect">
            <a:avLst/>
          </a:prstGeom>
        </p:spPr>
        <p:txBody>
          <a:bodyPr vert="horz" lIns="0" tIns="0" rIns="0" bIns="0" rtlCol="0" anchor="t" anchorCtr="0">
            <a:noAutofit/>
          </a:bodyPr>
          <a:lstStyle>
            <a:lvl1pPr algn="l" defTabSz="914400" rtl="0" eaLnBrk="1" latinLnBrk="0" hangingPunct="1">
              <a:lnSpc>
                <a:spcPct val="104000"/>
              </a:lnSpc>
              <a:spcBef>
                <a:spcPct val="0"/>
              </a:spcBef>
              <a:buNone/>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GB" dirty="0" err="1"/>
              <a:t>Praktiske</a:t>
            </a:r>
            <a:r>
              <a:rPr lang="en-GB" dirty="0"/>
              <a:t> </a:t>
            </a:r>
            <a:r>
              <a:rPr lang="en-GB" dirty="0" err="1"/>
              <a:t>forberedelser</a:t>
            </a:r>
            <a:r>
              <a:rPr lang="en-GB" dirty="0"/>
              <a:t> </a:t>
            </a:r>
            <a:r>
              <a:rPr lang="en-GB" dirty="0" err="1"/>
              <a:t>inden</a:t>
            </a:r>
            <a:r>
              <a:rPr lang="en-GB" dirty="0"/>
              <a:t> </a:t>
            </a:r>
            <a:r>
              <a:rPr lang="en-GB" dirty="0" err="1"/>
              <a:t>workshoppen</a:t>
            </a:r>
            <a:endParaRPr lang="en-GB" dirty="0"/>
          </a:p>
        </p:txBody>
      </p:sp>
      <p:sp>
        <p:nvSpPr>
          <p:cNvPr id="8" name="Rektangel 7"/>
          <p:cNvSpPr/>
          <p:nvPr/>
        </p:nvSpPr>
        <p:spPr>
          <a:xfrm>
            <a:off x="403348" y="5966286"/>
            <a:ext cx="1571106" cy="67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2265658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p:cNvSpPr>
            <a:spLocks noGrp="1"/>
          </p:cNvSpPr>
          <p:nvPr>
            <p:ph type="body" sz="quarter" idx="17"/>
          </p:nvPr>
        </p:nvSpPr>
        <p:spPr/>
        <p:txBody>
          <a:bodyPr/>
          <a:lstStyle/>
          <a:p>
            <a:endParaRPr lang="da-DK"/>
          </a:p>
        </p:txBody>
      </p:sp>
      <p:sp>
        <p:nvSpPr>
          <p:cNvPr id="2" name="Titel 1"/>
          <p:cNvSpPr>
            <a:spLocks noGrp="1"/>
          </p:cNvSpPr>
          <p:nvPr>
            <p:ph type="ctrTitle"/>
          </p:nvPr>
        </p:nvSpPr>
        <p:spPr/>
        <p:txBody>
          <a:bodyPr/>
          <a:lstStyle/>
          <a:p>
            <a:r>
              <a:rPr lang="da-DK" dirty="0"/>
              <a:t>Drejebog til workshop om god forandringshåndtering</a:t>
            </a:r>
          </a:p>
        </p:txBody>
      </p:sp>
      <p:sp>
        <p:nvSpPr>
          <p:cNvPr id="7" name="Pladsholder til tekst 6"/>
          <p:cNvSpPr>
            <a:spLocks noGrp="1"/>
          </p:cNvSpPr>
          <p:nvPr>
            <p:ph type="body" sz="quarter" idx="18"/>
          </p:nvPr>
        </p:nvSpPr>
        <p:spPr/>
        <p:txBody>
          <a:bodyPr/>
          <a:lstStyle/>
          <a:p>
            <a:endParaRPr lang="da-DK"/>
          </a:p>
        </p:txBody>
      </p:sp>
      <p:sp>
        <p:nvSpPr>
          <p:cNvPr id="9" name="Rektangel 8"/>
          <p:cNvSpPr/>
          <p:nvPr/>
        </p:nvSpPr>
        <p:spPr>
          <a:xfrm>
            <a:off x="248653" y="393032"/>
            <a:ext cx="2438400" cy="99461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2248536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p:cNvSpPr/>
          <p:nvPr/>
        </p:nvSpPr>
        <p:spPr>
          <a:xfrm>
            <a:off x="357447" y="5976851"/>
            <a:ext cx="1571106" cy="67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graphicFrame>
        <p:nvGraphicFramePr>
          <p:cNvPr id="6" name="Tabel 5"/>
          <p:cNvGraphicFramePr>
            <a:graphicFrameLocks noGrp="1"/>
          </p:cNvGraphicFramePr>
          <p:nvPr>
            <p:extLst>
              <p:ext uri="{D42A27DB-BD31-4B8C-83A1-F6EECF244321}">
                <p14:modId xmlns:p14="http://schemas.microsoft.com/office/powerpoint/2010/main" val="2370792783"/>
              </p:ext>
            </p:extLst>
          </p:nvPr>
        </p:nvGraphicFramePr>
        <p:xfrm>
          <a:off x="427038" y="622761"/>
          <a:ext cx="11336336" cy="5367062"/>
        </p:xfrm>
        <a:graphic>
          <a:graphicData uri="http://schemas.openxmlformats.org/drawingml/2006/table">
            <a:tbl>
              <a:tblPr firstRow="1" firstCol="1" bandRow="1">
                <a:tableStyleId>{8A107856-5554-42FB-B03E-39F5DBC370BA}</a:tableStyleId>
              </a:tblPr>
              <a:tblGrid>
                <a:gridCol w="4002931">
                  <a:extLst>
                    <a:ext uri="{9D8B030D-6E8A-4147-A177-3AD203B41FA5}">
                      <a16:colId xmlns:a16="http://schemas.microsoft.com/office/drawing/2014/main" val="918020944"/>
                    </a:ext>
                  </a:extLst>
                </a:gridCol>
                <a:gridCol w="4687905">
                  <a:extLst>
                    <a:ext uri="{9D8B030D-6E8A-4147-A177-3AD203B41FA5}">
                      <a16:colId xmlns:a16="http://schemas.microsoft.com/office/drawing/2014/main" val="1470362381"/>
                    </a:ext>
                  </a:extLst>
                </a:gridCol>
                <a:gridCol w="2645500">
                  <a:extLst>
                    <a:ext uri="{9D8B030D-6E8A-4147-A177-3AD203B41FA5}">
                      <a16:colId xmlns:a16="http://schemas.microsoft.com/office/drawing/2014/main" val="1860355524"/>
                    </a:ext>
                  </a:extLst>
                </a:gridCol>
              </a:tblGrid>
              <a:tr h="369965">
                <a:tc>
                  <a:txBody>
                    <a:bodyPr/>
                    <a:lstStyle/>
                    <a:p>
                      <a:pPr>
                        <a:lnSpc>
                          <a:spcPct val="107000"/>
                        </a:lnSpc>
                        <a:spcAft>
                          <a:spcPts val="0"/>
                        </a:spcAft>
                      </a:pPr>
                      <a:r>
                        <a:rPr lang="da-DK" sz="1300" dirty="0">
                          <a:effectLst/>
                        </a:rPr>
                        <a:t> </a:t>
                      </a:r>
                    </a:p>
                    <a:p>
                      <a:pPr>
                        <a:lnSpc>
                          <a:spcPct val="107000"/>
                        </a:lnSpc>
                        <a:spcAft>
                          <a:spcPts val="0"/>
                        </a:spcAft>
                      </a:pPr>
                      <a:endParaRPr lang="da-DK" sz="13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1695" marR="81695" marT="0" marB="0"/>
                </a:tc>
                <a:tc>
                  <a:txBody>
                    <a:bodyPr/>
                    <a:lstStyle/>
                    <a:p>
                      <a:pPr marL="0" indent="0" algn="l">
                        <a:lnSpc>
                          <a:spcPct val="150000"/>
                        </a:lnSpc>
                        <a:spcBef>
                          <a:spcPts val="1800"/>
                        </a:spcBef>
                        <a:spcAft>
                          <a:spcPts val="0"/>
                        </a:spcAft>
                      </a:pPr>
                      <a:r>
                        <a:rPr lang="da-DK" sz="1800" dirty="0">
                          <a:solidFill>
                            <a:schemeClr val="tx2"/>
                          </a:solidFill>
                          <a:effectLst/>
                        </a:rPr>
                        <a:t>Værktøj</a:t>
                      </a:r>
                      <a:endParaRPr lang="da-DK"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81695" marR="81695" marT="0" marB="0"/>
                </a:tc>
                <a:tc>
                  <a:txBody>
                    <a:bodyPr/>
                    <a:lstStyle/>
                    <a:p>
                      <a:pPr marL="0" indent="0">
                        <a:lnSpc>
                          <a:spcPct val="150000"/>
                        </a:lnSpc>
                        <a:spcAft>
                          <a:spcPts val="0"/>
                        </a:spcAft>
                      </a:pPr>
                      <a:r>
                        <a:rPr lang="da-DK" sz="1800" dirty="0">
                          <a:solidFill>
                            <a:schemeClr val="tx2"/>
                          </a:solidFill>
                          <a:effectLst/>
                        </a:rPr>
                        <a:t>Tid</a:t>
                      </a:r>
                      <a:endParaRPr lang="da-DK"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81695" marR="81695" marT="0" marB="0"/>
                </a:tc>
                <a:extLst>
                  <a:ext uri="{0D108BD9-81ED-4DB2-BD59-A6C34878D82A}">
                    <a16:rowId xmlns:a16="http://schemas.microsoft.com/office/drawing/2014/main" val="1299526342"/>
                  </a:ext>
                </a:extLst>
              </a:tr>
              <a:tr h="643857">
                <a:tc>
                  <a:txBody>
                    <a:bodyPr/>
                    <a:lstStyle/>
                    <a:p>
                      <a:pPr>
                        <a:lnSpc>
                          <a:spcPct val="107000"/>
                        </a:lnSpc>
                        <a:spcAft>
                          <a:spcPts val="0"/>
                        </a:spcAft>
                      </a:pPr>
                      <a:r>
                        <a:rPr lang="da-DK" sz="1100" b="1" kern="1200" dirty="0">
                          <a:solidFill>
                            <a:schemeClr val="tx2"/>
                          </a:solidFill>
                          <a:latin typeface="+mn-lt"/>
                          <a:ea typeface="+mn-ea"/>
                          <a:cs typeface="+mn-cs"/>
                        </a:rPr>
                        <a:t>Introduktion	</a:t>
                      </a:r>
                      <a:br>
                        <a:rPr lang="da-DK" sz="1100" b="1" kern="1200" dirty="0">
                          <a:solidFill>
                            <a:schemeClr val="tx2"/>
                          </a:solidFill>
                          <a:latin typeface="+mn-lt"/>
                          <a:ea typeface="+mn-ea"/>
                          <a:cs typeface="+mn-cs"/>
                        </a:rPr>
                      </a:br>
                      <a:r>
                        <a:rPr lang="da-DK" sz="1100" b="0" kern="1200" dirty="0">
                          <a:solidFill>
                            <a:schemeClr val="tx2"/>
                          </a:solidFill>
                          <a:latin typeface="+mn-lt"/>
                          <a:ea typeface="+mn-ea"/>
                          <a:cs typeface="+mn-cs"/>
                        </a:rPr>
                        <a:t>Dias 2-4</a:t>
                      </a:r>
                    </a:p>
                    <a:p>
                      <a:pPr>
                        <a:lnSpc>
                          <a:spcPct val="107000"/>
                        </a:lnSpc>
                        <a:spcAft>
                          <a:spcPts val="0"/>
                        </a:spcAft>
                      </a:pPr>
                      <a:r>
                        <a:rPr lang="da-DK" sz="1200" dirty="0">
                          <a:effectLst/>
                        </a:rPr>
                        <a:t> </a:t>
                      </a:r>
                      <a:endParaRPr lang="da-DK" sz="12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1695" marR="81695" marT="72000" marB="0"/>
                </a:tc>
                <a:tc>
                  <a:txBody>
                    <a:bodyPr/>
                    <a:lstStyle/>
                    <a:p>
                      <a:pPr>
                        <a:lnSpc>
                          <a:spcPct val="107000"/>
                        </a:lnSpc>
                        <a:spcAft>
                          <a:spcPts val="0"/>
                        </a:spcAft>
                      </a:pPr>
                      <a:r>
                        <a:rPr lang="da-DK" sz="1200" dirty="0">
                          <a:effectLst/>
                        </a:rPr>
                        <a:t> </a:t>
                      </a:r>
                      <a:endParaRPr lang="da-DK" sz="12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1695" marR="81695" marT="72000" marB="0"/>
                </a:tc>
                <a:tc>
                  <a:txBody>
                    <a:bodyPr/>
                    <a:lstStyle/>
                    <a:p>
                      <a:pPr algn="l">
                        <a:lnSpc>
                          <a:spcPct val="107000"/>
                        </a:lnSpc>
                        <a:spcAft>
                          <a:spcPts val="0"/>
                        </a:spcAft>
                      </a:pPr>
                      <a:r>
                        <a:rPr lang="da-DK" sz="1100" dirty="0">
                          <a:effectLst/>
                        </a:rPr>
                        <a:t>10 min.</a:t>
                      </a:r>
                      <a:endParaRPr lang="da-DK" sz="1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1695" marR="81695" marT="72000" marB="0"/>
                </a:tc>
                <a:extLst>
                  <a:ext uri="{0D108BD9-81ED-4DB2-BD59-A6C34878D82A}">
                    <a16:rowId xmlns:a16="http://schemas.microsoft.com/office/drawing/2014/main" val="2063765452"/>
                  </a:ext>
                </a:extLst>
              </a:tr>
              <a:tr h="643857">
                <a:tc>
                  <a:txBody>
                    <a:bodyPr/>
                    <a:lstStyle/>
                    <a:p>
                      <a:pPr marL="0" algn="l" defTabSz="914400" rtl="0" eaLnBrk="1" latinLnBrk="0" hangingPunct="1">
                        <a:lnSpc>
                          <a:spcPct val="107000"/>
                        </a:lnSpc>
                        <a:spcAft>
                          <a:spcPts val="0"/>
                        </a:spcAft>
                      </a:pPr>
                      <a:r>
                        <a:rPr lang="da-DK" sz="1100" b="1" kern="1200" dirty="0">
                          <a:solidFill>
                            <a:schemeClr val="tx2"/>
                          </a:solidFill>
                          <a:latin typeface="+mn-lt"/>
                          <a:ea typeface="+mn-ea"/>
                          <a:cs typeface="+mn-cs"/>
                        </a:rPr>
                        <a:t>Hvad er forandringsreaktioner	</a:t>
                      </a:r>
                      <a:br>
                        <a:rPr lang="da-DK" sz="1100" b="1" kern="1200" dirty="0">
                          <a:solidFill>
                            <a:schemeClr val="tx2"/>
                          </a:solidFill>
                          <a:latin typeface="+mn-lt"/>
                          <a:ea typeface="+mn-ea"/>
                          <a:cs typeface="+mn-cs"/>
                        </a:rPr>
                      </a:br>
                      <a:r>
                        <a:rPr lang="da-DK" sz="1100" b="0" kern="1200" dirty="0">
                          <a:solidFill>
                            <a:schemeClr val="tx2"/>
                          </a:solidFill>
                          <a:latin typeface="+mn-lt"/>
                          <a:ea typeface="+mn-ea"/>
                          <a:cs typeface="+mn-cs"/>
                        </a:rPr>
                        <a:t>Dias 5-6</a:t>
                      </a:r>
                    </a:p>
                    <a:p>
                      <a:pPr>
                        <a:lnSpc>
                          <a:spcPct val="107000"/>
                        </a:lnSpc>
                        <a:spcAft>
                          <a:spcPts val="0"/>
                        </a:spcAft>
                      </a:pPr>
                      <a:r>
                        <a:rPr lang="da-DK" sz="1200" dirty="0">
                          <a:effectLst/>
                        </a:rPr>
                        <a:t> </a:t>
                      </a:r>
                      <a:endParaRPr lang="da-DK" sz="12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1695" marR="81695" marT="72000" marB="0"/>
                </a:tc>
                <a:tc>
                  <a:txBody>
                    <a:bodyPr/>
                    <a:lstStyle/>
                    <a:p>
                      <a:pPr>
                        <a:lnSpc>
                          <a:spcPct val="107000"/>
                        </a:lnSpc>
                        <a:spcAft>
                          <a:spcPts val="0"/>
                        </a:spcAft>
                      </a:pPr>
                      <a:r>
                        <a:rPr lang="da-DK" sz="1200" dirty="0">
                          <a:effectLst/>
                        </a:rPr>
                        <a:t> </a:t>
                      </a:r>
                      <a:endParaRPr lang="da-DK" sz="12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1695" marR="81695" marT="72000" marB="0"/>
                </a:tc>
                <a:tc>
                  <a:txBody>
                    <a:bodyPr/>
                    <a:lstStyle/>
                    <a:p>
                      <a:pPr algn="l">
                        <a:lnSpc>
                          <a:spcPct val="107000"/>
                        </a:lnSpc>
                        <a:spcAft>
                          <a:spcPts val="0"/>
                        </a:spcAft>
                      </a:pPr>
                      <a:r>
                        <a:rPr lang="da-DK" sz="1100" dirty="0">
                          <a:effectLst/>
                        </a:rPr>
                        <a:t>15 min.</a:t>
                      </a:r>
                      <a:endParaRPr lang="da-DK" sz="1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1695" marR="81695" marT="72000" marB="0"/>
                </a:tc>
                <a:extLst>
                  <a:ext uri="{0D108BD9-81ED-4DB2-BD59-A6C34878D82A}">
                    <a16:rowId xmlns:a16="http://schemas.microsoft.com/office/drawing/2014/main" val="683482567"/>
                  </a:ext>
                </a:extLst>
              </a:tr>
              <a:tr h="487352">
                <a:tc>
                  <a:txBody>
                    <a:bodyPr/>
                    <a:lstStyle/>
                    <a:p>
                      <a:pPr>
                        <a:lnSpc>
                          <a:spcPct val="107000"/>
                        </a:lnSpc>
                        <a:spcAft>
                          <a:spcPts val="0"/>
                        </a:spcAft>
                      </a:pPr>
                      <a:r>
                        <a:rPr lang="da-DK" sz="1100" b="1" kern="1200" dirty="0">
                          <a:solidFill>
                            <a:schemeClr val="tx2"/>
                          </a:solidFill>
                          <a:latin typeface="+mn-lt"/>
                          <a:ea typeface="+mn-ea"/>
                          <a:cs typeface="+mn-cs"/>
                        </a:rPr>
                        <a:t>Identificér</a:t>
                      </a:r>
                      <a:br>
                        <a:rPr lang="da-DK" sz="1100" b="1" kern="1200" dirty="0">
                          <a:solidFill>
                            <a:schemeClr val="tx2"/>
                          </a:solidFill>
                          <a:latin typeface="+mn-lt"/>
                          <a:ea typeface="+mn-ea"/>
                          <a:cs typeface="+mn-cs"/>
                        </a:rPr>
                      </a:br>
                      <a:r>
                        <a:rPr lang="da-DK" sz="1100" b="0" kern="1200" dirty="0">
                          <a:solidFill>
                            <a:schemeClr val="tx2"/>
                          </a:solidFill>
                          <a:latin typeface="+mn-lt"/>
                          <a:ea typeface="+mn-ea"/>
                          <a:cs typeface="+mn-cs"/>
                        </a:rPr>
                        <a:t>Dias 7</a:t>
                      </a:r>
                      <a:r>
                        <a:rPr lang="da-DK" sz="1200" dirty="0">
                          <a:effectLst/>
                        </a:rPr>
                        <a:t/>
                      </a:r>
                      <a:br>
                        <a:rPr lang="da-DK" sz="1200" dirty="0">
                          <a:effectLst/>
                        </a:rPr>
                      </a:br>
                      <a:endParaRPr lang="da-DK" sz="12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1695" marR="81695" marT="72000" marB="0"/>
                </a:tc>
                <a:tc>
                  <a:txBody>
                    <a:bodyPr/>
                    <a:lstStyle/>
                    <a:p>
                      <a:pPr>
                        <a:lnSpc>
                          <a:spcPct val="107000"/>
                        </a:lnSpc>
                        <a:spcAft>
                          <a:spcPts val="0"/>
                        </a:spcAft>
                      </a:pPr>
                      <a:r>
                        <a:rPr lang="en-US" sz="1100" dirty="0">
                          <a:effectLst/>
                        </a:rPr>
                        <a:t>Post-its </a:t>
                      </a:r>
                      <a:r>
                        <a:rPr lang="en-US" sz="1100" dirty="0" err="1">
                          <a:effectLst/>
                        </a:rPr>
                        <a:t>i</a:t>
                      </a:r>
                      <a:r>
                        <a:rPr lang="en-US" sz="1100" dirty="0">
                          <a:effectLst/>
                        </a:rPr>
                        <a:t> to </a:t>
                      </a:r>
                      <a:r>
                        <a:rPr lang="en-US" sz="1100" dirty="0" err="1">
                          <a:effectLst/>
                        </a:rPr>
                        <a:t>farver</a:t>
                      </a:r>
                      <a:endParaRPr lang="da-DK" sz="1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1695" marR="81695" marT="72000" marB="0"/>
                </a:tc>
                <a:tc>
                  <a:txBody>
                    <a:bodyPr/>
                    <a:lstStyle/>
                    <a:p>
                      <a:pPr algn="l">
                        <a:lnSpc>
                          <a:spcPct val="107000"/>
                        </a:lnSpc>
                        <a:spcAft>
                          <a:spcPts val="0"/>
                        </a:spcAft>
                      </a:pPr>
                      <a:r>
                        <a:rPr lang="da-DK" sz="1100" dirty="0" smtClean="0">
                          <a:effectLst/>
                        </a:rPr>
                        <a:t>20 </a:t>
                      </a:r>
                      <a:r>
                        <a:rPr lang="da-DK" sz="1100" dirty="0">
                          <a:effectLst/>
                        </a:rPr>
                        <a:t>min.</a:t>
                      </a:r>
                      <a:endParaRPr lang="da-DK" sz="1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1695" marR="81695" marT="72000" marB="0"/>
                </a:tc>
                <a:extLst>
                  <a:ext uri="{0D108BD9-81ED-4DB2-BD59-A6C34878D82A}">
                    <a16:rowId xmlns:a16="http://schemas.microsoft.com/office/drawing/2014/main" val="600973785"/>
                  </a:ext>
                </a:extLst>
              </a:tr>
              <a:tr h="1188000">
                <a:tc>
                  <a:txBody>
                    <a:bodyPr/>
                    <a:lstStyle/>
                    <a:p>
                      <a:pPr marL="0" indent="14288">
                        <a:lnSpc>
                          <a:spcPct val="107000"/>
                        </a:lnSpc>
                        <a:spcAft>
                          <a:spcPts val="0"/>
                        </a:spcAft>
                      </a:pPr>
                      <a:r>
                        <a:rPr lang="da-DK" sz="1100" b="1" kern="1200" dirty="0">
                          <a:solidFill>
                            <a:schemeClr val="tx2"/>
                          </a:solidFill>
                          <a:latin typeface="+mn-lt"/>
                          <a:ea typeface="+mn-ea"/>
                          <a:cs typeface="+mn-cs"/>
                        </a:rPr>
                        <a:t>Kortlæg </a:t>
                      </a:r>
                      <a:br>
                        <a:rPr lang="da-DK" sz="1100" b="1" kern="1200" dirty="0">
                          <a:solidFill>
                            <a:schemeClr val="tx2"/>
                          </a:solidFill>
                          <a:latin typeface="+mn-lt"/>
                          <a:ea typeface="+mn-ea"/>
                          <a:cs typeface="+mn-cs"/>
                        </a:rPr>
                      </a:br>
                      <a:r>
                        <a:rPr lang="da-DK" sz="1100" b="0" kern="1200" dirty="0">
                          <a:solidFill>
                            <a:schemeClr val="tx2"/>
                          </a:solidFill>
                          <a:latin typeface="+mn-lt"/>
                          <a:ea typeface="+mn-ea"/>
                          <a:cs typeface="+mn-cs"/>
                        </a:rPr>
                        <a:t>Forandringstrekanten:</a:t>
                      </a:r>
                      <a:br>
                        <a:rPr lang="da-DK" sz="1100" b="0" kern="1200" dirty="0">
                          <a:solidFill>
                            <a:schemeClr val="tx2"/>
                          </a:solidFill>
                          <a:latin typeface="+mn-lt"/>
                          <a:ea typeface="+mn-ea"/>
                          <a:cs typeface="+mn-cs"/>
                        </a:rPr>
                      </a:br>
                      <a:r>
                        <a:rPr lang="da-DK" sz="1100" b="0" kern="1200" dirty="0">
                          <a:solidFill>
                            <a:schemeClr val="tx2"/>
                          </a:solidFill>
                          <a:latin typeface="+mn-lt"/>
                          <a:ea typeface="+mn-ea"/>
                          <a:cs typeface="+mn-cs"/>
                        </a:rPr>
                        <a:t>Dias 8-9</a:t>
                      </a:r>
                      <a:br>
                        <a:rPr lang="da-DK" sz="1100" b="0" kern="1200" dirty="0">
                          <a:solidFill>
                            <a:schemeClr val="tx2"/>
                          </a:solidFill>
                          <a:latin typeface="+mn-lt"/>
                          <a:ea typeface="+mn-ea"/>
                          <a:cs typeface="+mn-cs"/>
                        </a:rPr>
                      </a:br>
                      <a:r>
                        <a:rPr lang="da-DK" sz="1100" b="0" kern="1200" dirty="0">
                          <a:solidFill>
                            <a:schemeClr val="tx2"/>
                          </a:solidFill>
                          <a:latin typeface="+mn-lt"/>
                          <a:ea typeface="+mn-ea"/>
                          <a:cs typeface="+mn-cs"/>
                        </a:rPr>
                        <a:t>Kortlægning af forandringsreaktioner:</a:t>
                      </a:r>
                      <a:br>
                        <a:rPr lang="da-DK" sz="1100" b="0" kern="1200" dirty="0">
                          <a:solidFill>
                            <a:schemeClr val="tx2"/>
                          </a:solidFill>
                          <a:latin typeface="+mn-lt"/>
                          <a:ea typeface="+mn-ea"/>
                          <a:cs typeface="+mn-cs"/>
                        </a:rPr>
                      </a:br>
                      <a:r>
                        <a:rPr lang="da-DK" sz="1100" b="0" kern="1200" dirty="0">
                          <a:solidFill>
                            <a:schemeClr val="tx2"/>
                          </a:solidFill>
                          <a:latin typeface="+mn-lt"/>
                          <a:ea typeface="+mn-ea"/>
                          <a:cs typeface="+mn-cs"/>
                        </a:rPr>
                        <a:t>Dias 10</a:t>
                      </a:r>
                    </a:p>
                  </a:txBody>
                  <a:tcPr marL="81695" marR="81695" marT="72000" marB="0"/>
                </a:tc>
                <a:tc>
                  <a:txBody>
                    <a:bodyPr/>
                    <a:lstStyle/>
                    <a:p>
                      <a:pPr>
                        <a:lnSpc>
                          <a:spcPct val="107000"/>
                        </a:lnSpc>
                        <a:spcAft>
                          <a:spcPts val="0"/>
                        </a:spcAft>
                      </a:pPr>
                      <a:r>
                        <a:rPr lang="da-DK" sz="1200" dirty="0">
                          <a:effectLst/>
                        </a:rPr>
                        <a:t/>
                      </a:r>
                      <a:br>
                        <a:rPr lang="da-DK" sz="1200" dirty="0">
                          <a:effectLst/>
                        </a:rPr>
                      </a:br>
                      <a:r>
                        <a:rPr lang="da-DK" sz="1100" dirty="0">
                          <a:effectLst/>
                        </a:rPr>
                        <a:t>Arket</a:t>
                      </a:r>
                      <a:r>
                        <a:rPr lang="da-DK" sz="1100" baseline="0" dirty="0">
                          <a:effectLst/>
                        </a:rPr>
                        <a:t> med overskriften </a:t>
                      </a:r>
                      <a:r>
                        <a:rPr lang="da-DK" sz="1100" b="1" baseline="0" dirty="0">
                          <a:solidFill>
                            <a:schemeClr val="tx2"/>
                          </a:solidFill>
                          <a:effectLst/>
                        </a:rPr>
                        <a:t>”</a:t>
                      </a:r>
                      <a:r>
                        <a:rPr lang="da-DK" sz="1100" b="1" dirty="0">
                          <a:solidFill>
                            <a:schemeClr val="tx2"/>
                          </a:solidFill>
                          <a:effectLst/>
                        </a:rPr>
                        <a:t>Forstå forandringen”</a:t>
                      </a:r>
                    </a:p>
                    <a:p>
                      <a:pPr>
                        <a:lnSpc>
                          <a:spcPct val="107000"/>
                        </a:lnSpc>
                        <a:spcAft>
                          <a:spcPts val="0"/>
                        </a:spcAft>
                      </a:pPr>
                      <a:r>
                        <a:rPr lang="da-DK" sz="1100" dirty="0">
                          <a:effectLst/>
                        </a:rPr>
                        <a:t> </a:t>
                      </a:r>
                    </a:p>
                    <a:p>
                      <a:pPr>
                        <a:lnSpc>
                          <a:spcPct val="107000"/>
                        </a:lnSpc>
                        <a:spcAft>
                          <a:spcPts val="0"/>
                        </a:spcAft>
                      </a:pPr>
                      <a:r>
                        <a:rPr lang="da-DK" sz="1100" dirty="0">
                          <a:effectLst/>
                        </a:rPr>
                        <a:t>Arket med overskriften </a:t>
                      </a:r>
                      <a:r>
                        <a:rPr lang="da-DK" sz="1100" b="1" kern="1200" baseline="0" dirty="0">
                          <a:solidFill>
                            <a:schemeClr val="tx2"/>
                          </a:solidFill>
                          <a:effectLst/>
                          <a:latin typeface="+mn-lt"/>
                          <a:ea typeface="+mn-ea"/>
                          <a:cs typeface="+mn-cs"/>
                        </a:rPr>
                        <a:t>”Forandringsreaktioner”</a:t>
                      </a:r>
                      <a:r>
                        <a:rPr lang="da-DK" sz="1100" dirty="0">
                          <a:effectLst/>
                        </a:rPr>
                        <a:t/>
                      </a:r>
                      <a:br>
                        <a:rPr lang="da-DK" sz="1100" dirty="0">
                          <a:effectLst/>
                        </a:rPr>
                      </a:br>
                      <a:endParaRPr lang="da-DK" sz="1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1695" marR="81695" marT="72000" marB="0"/>
                </a:tc>
                <a:tc>
                  <a:txBody>
                    <a:bodyPr/>
                    <a:lstStyle/>
                    <a:p>
                      <a:pPr algn="l">
                        <a:lnSpc>
                          <a:spcPct val="107000"/>
                        </a:lnSpc>
                        <a:spcAft>
                          <a:spcPts val="0"/>
                        </a:spcAft>
                      </a:pPr>
                      <a:r>
                        <a:rPr lang="da-DK" sz="1100" dirty="0">
                          <a:effectLst/>
                        </a:rPr>
                        <a:t> </a:t>
                      </a:r>
                    </a:p>
                    <a:p>
                      <a:pPr algn="l">
                        <a:lnSpc>
                          <a:spcPct val="107000"/>
                        </a:lnSpc>
                        <a:spcAft>
                          <a:spcPts val="0"/>
                        </a:spcAft>
                      </a:pPr>
                      <a:r>
                        <a:rPr lang="da-DK" sz="1100" dirty="0" smtClean="0">
                          <a:effectLst/>
                        </a:rPr>
                        <a:t>15 </a:t>
                      </a:r>
                      <a:r>
                        <a:rPr lang="da-DK" sz="1100" dirty="0">
                          <a:effectLst/>
                        </a:rPr>
                        <a:t>min.</a:t>
                      </a:r>
                    </a:p>
                    <a:p>
                      <a:pPr algn="l">
                        <a:lnSpc>
                          <a:spcPct val="107000"/>
                        </a:lnSpc>
                        <a:spcAft>
                          <a:spcPts val="0"/>
                        </a:spcAft>
                      </a:pPr>
                      <a:r>
                        <a:rPr lang="da-DK" sz="1100" dirty="0">
                          <a:effectLst/>
                        </a:rPr>
                        <a:t> </a:t>
                      </a:r>
                    </a:p>
                    <a:p>
                      <a:pPr algn="l">
                        <a:lnSpc>
                          <a:spcPct val="107000"/>
                        </a:lnSpc>
                        <a:spcAft>
                          <a:spcPts val="0"/>
                        </a:spcAft>
                      </a:pPr>
                      <a:r>
                        <a:rPr lang="da-DK" sz="1100" dirty="0">
                          <a:effectLst/>
                        </a:rPr>
                        <a:t>20 min.</a:t>
                      </a:r>
                      <a:endParaRPr lang="da-DK" sz="1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1695" marR="81695" marT="72000" marB="0"/>
                </a:tc>
                <a:extLst>
                  <a:ext uri="{0D108BD9-81ED-4DB2-BD59-A6C34878D82A}">
                    <a16:rowId xmlns:a16="http://schemas.microsoft.com/office/drawing/2014/main" val="473514076"/>
                  </a:ext>
                </a:extLst>
              </a:tr>
              <a:tr h="648000">
                <a:tc>
                  <a:txBody>
                    <a:bodyPr/>
                    <a:lstStyle/>
                    <a:p>
                      <a:pPr marL="0" indent="14288" algn="l" defTabSz="914400" rtl="0" eaLnBrk="1" latinLnBrk="0" hangingPunct="1">
                        <a:lnSpc>
                          <a:spcPct val="107000"/>
                        </a:lnSpc>
                        <a:spcAft>
                          <a:spcPts val="0"/>
                        </a:spcAft>
                      </a:pPr>
                      <a:r>
                        <a:rPr lang="da-DK" sz="1100" b="1" kern="1200" dirty="0">
                          <a:solidFill>
                            <a:schemeClr val="tx2"/>
                          </a:solidFill>
                          <a:latin typeface="+mn-lt"/>
                          <a:ea typeface="+mn-ea"/>
                          <a:cs typeface="+mn-cs"/>
                        </a:rPr>
                        <a:t>Planlæg </a:t>
                      </a:r>
                      <a:br>
                        <a:rPr lang="da-DK" sz="1100" b="1" kern="1200" dirty="0">
                          <a:solidFill>
                            <a:schemeClr val="tx2"/>
                          </a:solidFill>
                          <a:latin typeface="+mn-lt"/>
                          <a:ea typeface="+mn-ea"/>
                          <a:cs typeface="+mn-cs"/>
                        </a:rPr>
                      </a:br>
                      <a:r>
                        <a:rPr lang="da-DK" sz="1100" b="0" kern="1200" dirty="0">
                          <a:solidFill>
                            <a:schemeClr val="tx2"/>
                          </a:solidFill>
                          <a:latin typeface="+mn-lt"/>
                          <a:ea typeface="+mn-ea"/>
                          <a:cs typeface="+mn-cs"/>
                        </a:rPr>
                        <a:t>Dias 11-13</a:t>
                      </a:r>
                    </a:p>
                    <a:p>
                      <a:pPr marL="0" indent="0">
                        <a:lnSpc>
                          <a:spcPct val="107000"/>
                        </a:lnSpc>
                        <a:spcAft>
                          <a:spcPts val="0"/>
                        </a:spcAft>
                      </a:pPr>
                      <a:r>
                        <a:rPr lang="da-DK" sz="1200" dirty="0">
                          <a:effectLst/>
                        </a:rPr>
                        <a:t> </a:t>
                      </a:r>
                      <a:endParaRPr lang="da-DK" sz="12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1695" marR="81695" marT="72000" marB="0"/>
                </a:tc>
                <a:tc>
                  <a:txBody>
                    <a:bodyPr/>
                    <a:lstStyle/>
                    <a:p>
                      <a:pPr>
                        <a:lnSpc>
                          <a:spcPct val="107000"/>
                        </a:lnSpc>
                        <a:spcAft>
                          <a:spcPts val="0"/>
                        </a:spcAft>
                      </a:pPr>
                      <a:r>
                        <a:rPr lang="da-DK" sz="1100" dirty="0">
                          <a:effectLst/>
                        </a:rPr>
                        <a:t>Arket med overskriften </a:t>
                      </a:r>
                      <a:r>
                        <a:rPr lang="da-DK" sz="1100" b="1" kern="1200" baseline="0" dirty="0">
                          <a:solidFill>
                            <a:schemeClr val="tx2"/>
                          </a:solidFill>
                          <a:effectLst/>
                          <a:latin typeface="+mn-lt"/>
                          <a:ea typeface="+mn-ea"/>
                          <a:cs typeface="+mn-cs"/>
                        </a:rPr>
                        <a:t>”Handlingsplan”</a:t>
                      </a:r>
                      <a:br>
                        <a:rPr lang="da-DK" sz="1100" b="1" kern="1200" baseline="0" dirty="0">
                          <a:solidFill>
                            <a:schemeClr val="tx2"/>
                          </a:solidFill>
                          <a:effectLst/>
                          <a:latin typeface="+mn-lt"/>
                          <a:ea typeface="+mn-ea"/>
                          <a:cs typeface="+mn-cs"/>
                        </a:rPr>
                      </a:br>
                      <a:endParaRPr lang="da-DK" sz="1100" b="1" kern="1200" baseline="0" dirty="0">
                        <a:solidFill>
                          <a:schemeClr val="tx2"/>
                        </a:solidFill>
                        <a:effectLst/>
                        <a:latin typeface="+mn-lt"/>
                        <a:ea typeface="+mn-ea"/>
                        <a:cs typeface="+mn-cs"/>
                      </a:endParaRPr>
                    </a:p>
                  </a:txBody>
                  <a:tcPr marL="81695" marR="81695" marT="72000" marB="0"/>
                </a:tc>
                <a:tc>
                  <a:txBody>
                    <a:bodyPr/>
                    <a:lstStyle/>
                    <a:p>
                      <a:pPr algn="l">
                        <a:lnSpc>
                          <a:spcPct val="107000"/>
                        </a:lnSpc>
                        <a:spcAft>
                          <a:spcPts val="0"/>
                        </a:spcAft>
                      </a:pPr>
                      <a:r>
                        <a:rPr lang="da-DK" sz="1100" dirty="0">
                          <a:effectLst/>
                        </a:rPr>
                        <a:t>40 min.</a:t>
                      </a:r>
                    </a:p>
                    <a:p>
                      <a:pPr algn="l">
                        <a:lnSpc>
                          <a:spcPct val="107000"/>
                        </a:lnSpc>
                        <a:spcAft>
                          <a:spcPts val="0"/>
                        </a:spcAft>
                      </a:pPr>
                      <a:endParaRPr lang="da-DK" sz="1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1695" marR="81695" marT="72000" marB="0"/>
                </a:tc>
                <a:extLst>
                  <a:ext uri="{0D108BD9-81ED-4DB2-BD59-A6C34878D82A}">
                    <a16:rowId xmlns:a16="http://schemas.microsoft.com/office/drawing/2014/main" val="706219399"/>
                  </a:ext>
                </a:extLst>
              </a:tr>
              <a:tr h="603884">
                <a:tc>
                  <a:txBody>
                    <a:bodyPr/>
                    <a:lstStyle/>
                    <a:p>
                      <a:pPr>
                        <a:lnSpc>
                          <a:spcPct val="107000"/>
                        </a:lnSpc>
                        <a:spcAft>
                          <a:spcPts val="0"/>
                        </a:spcAft>
                      </a:pPr>
                      <a:r>
                        <a:rPr lang="da-DK" sz="1100" b="1" kern="1200" dirty="0">
                          <a:solidFill>
                            <a:schemeClr val="tx2"/>
                          </a:solidFill>
                          <a:latin typeface="+mn-lt"/>
                          <a:ea typeface="+mn-ea"/>
                          <a:cs typeface="+mn-cs"/>
                        </a:rPr>
                        <a:t>Følg op</a:t>
                      </a:r>
                      <a:br>
                        <a:rPr lang="da-DK" sz="1100" b="1" kern="1200" dirty="0">
                          <a:solidFill>
                            <a:schemeClr val="tx2"/>
                          </a:solidFill>
                          <a:latin typeface="+mn-lt"/>
                          <a:ea typeface="+mn-ea"/>
                          <a:cs typeface="+mn-cs"/>
                        </a:rPr>
                      </a:br>
                      <a:r>
                        <a:rPr lang="da-DK" sz="1100" b="0" kern="1200" dirty="0">
                          <a:solidFill>
                            <a:schemeClr val="tx2"/>
                          </a:solidFill>
                          <a:latin typeface="+mn-lt"/>
                          <a:ea typeface="+mn-ea"/>
                          <a:cs typeface="+mn-cs"/>
                        </a:rPr>
                        <a:t>Dias 14</a:t>
                      </a:r>
                      <a:r>
                        <a:rPr lang="da-DK" sz="1200" dirty="0">
                          <a:effectLst/>
                        </a:rPr>
                        <a:t/>
                      </a:r>
                      <a:br>
                        <a:rPr lang="da-DK" sz="1200" dirty="0">
                          <a:effectLst/>
                        </a:rPr>
                      </a:br>
                      <a:endParaRPr lang="da-DK" sz="12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1695" marR="81695" marT="72000" marB="0"/>
                </a:tc>
                <a:tc>
                  <a:txBody>
                    <a:bodyPr/>
                    <a:lstStyle/>
                    <a:p>
                      <a:pPr>
                        <a:lnSpc>
                          <a:spcPct val="107000"/>
                        </a:lnSpc>
                        <a:spcAft>
                          <a:spcPts val="0"/>
                        </a:spcAft>
                      </a:pPr>
                      <a:r>
                        <a:rPr lang="da-DK" sz="1200" dirty="0">
                          <a:effectLst/>
                        </a:rPr>
                        <a:t> </a:t>
                      </a:r>
                      <a:endParaRPr lang="da-DK" sz="12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1695" marR="81695" marT="72000" marB="0"/>
                </a:tc>
                <a:tc>
                  <a:txBody>
                    <a:bodyPr/>
                    <a:lstStyle/>
                    <a:p>
                      <a:pPr algn="l">
                        <a:lnSpc>
                          <a:spcPct val="107000"/>
                        </a:lnSpc>
                        <a:spcAft>
                          <a:spcPts val="0"/>
                        </a:spcAft>
                      </a:pPr>
                      <a:r>
                        <a:rPr lang="da-DK" sz="1100" dirty="0">
                          <a:effectLst/>
                        </a:rPr>
                        <a:t>15 min.</a:t>
                      </a:r>
                      <a:endParaRPr lang="da-DK" sz="1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1695" marR="81695" marT="72000" marB="0"/>
                </a:tc>
                <a:extLst>
                  <a:ext uri="{0D108BD9-81ED-4DB2-BD59-A6C34878D82A}">
                    <a16:rowId xmlns:a16="http://schemas.microsoft.com/office/drawing/2014/main" val="599925791"/>
                  </a:ext>
                </a:extLst>
              </a:tr>
              <a:tr h="566458">
                <a:tc>
                  <a:txBody>
                    <a:bodyPr/>
                    <a:lstStyle/>
                    <a:p>
                      <a:pPr>
                        <a:lnSpc>
                          <a:spcPct val="107000"/>
                        </a:lnSpc>
                        <a:spcAft>
                          <a:spcPts val="0"/>
                        </a:spcAft>
                      </a:pPr>
                      <a:r>
                        <a:rPr lang="da-DK" sz="1200" dirty="0">
                          <a:effectLst/>
                        </a:rPr>
                        <a:t/>
                      </a:r>
                      <a:br>
                        <a:rPr lang="da-DK" sz="1200" dirty="0">
                          <a:effectLst/>
                        </a:rPr>
                      </a:br>
                      <a:r>
                        <a:rPr lang="da-DK" sz="1100" b="1" kern="1200" dirty="0">
                          <a:solidFill>
                            <a:schemeClr val="tx2"/>
                          </a:solidFill>
                          <a:latin typeface="+mn-lt"/>
                          <a:ea typeface="+mn-ea"/>
                          <a:cs typeface="+mn-cs"/>
                        </a:rPr>
                        <a:t>Tidsforbrug i alt  </a:t>
                      </a:r>
                      <a:r>
                        <a:rPr lang="da-DK" sz="1100" b="0" kern="1200" dirty="0">
                          <a:solidFill>
                            <a:schemeClr val="tx2"/>
                          </a:solidFill>
                          <a:latin typeface="+mn-lt"/>
                          <a:ea typeface="+mn-ea"/>
                          <a:cs typeface="+mn-cs"/>
                        </a:rPr>
                        <a:t>(med pause indlagt) </a:t>
                      </a:r>
                    </a:p>
                  </a:txBody>
                  <a:tcPr marL="81695" marR="81695" marT="0" marB="0"/>
                </a:tc>
                <a:tc>
                  <a:txBody>
                    <a:bodyPr/>
                    <a:lstStyle/>
                    <a:p>
                      <a:pPr>
                        <a:lnSpc>
                          <a:spcPct val="107000"/>
                        </a:lnSpc>
                        <a:spcAft>
                          <a:spcPts val="0"/>
                        </a:spcAft>
                      </a:pPr>
                      <a:endParaRPr lang="da-DK" sz="1200" dirty="0">
                        <a:solidFill>
                          <a:schemeClr val="tx2">
                            <a:lumMod val="50000"/>
                          </a:schemeClr>
                        </a:solidFill>
                        <a:effectLst/>
                        <a:latin typeface="+mj-lt"/>
                        <a:ea typeface="Calibri" panose="020F0502020204030204" pitchFamily="34" charset="0"/>
                        <a:cs typeface="Times New Roman" panose="02020603050405020304" pitchFamily="18" charset="0"/>
                      </a:endParaRPr>
                    </a:p>
                  </a:txBody>
                  <a:tcPr marL="81695" marR="81695" marT="0" marB="0"/>
                </a:tc>
                <a:tc>
                  <a:txBody>
                    <a:bodyPr/>
                    <a:lstStyle/>
                    <a:p>
                      <a:pPr algn="l">
                        <a:lnSpc>
                          <a:spcPct val="107000"/>
                        </a:lnSpc>
                        <a:spcAft>
                          <a:spcPts val="0"/>
                        </a:spcAft>
                      </a:pPr>
                      <a:r>
                        <a:rPr lang="da-DK" sz="1100" dirty="0">
                          <a:effectLst/>
                        </a:rPr>
                        <a:t/>
                      </a:r>
                      <a:br>
                        <a:rPr lang="da-DK" sz="1100" dirty="0">
                          <a:effectLst/>
                        </a:rPr>
                      </a:br>
                      <a:r>
                        <a:rPr lang="da-DK" sz="1100" dirty="0">
                          <a:effectLst/>
                        </a:rPr>
                        <a:t>ca. 3 timer </a:t>
                      </a:r>
                      <a:endParaRPr lang="da-DK" sz="1100" dirty="0">
                        <a:solidFill>
                          <a:schemeClr val="tx2">
                            <a:lumMod val="50000"/>
                          </a:schemeClr>
                        </a:solidFill>
                        <a:effectLst/>
                        <a:latin typeface="+mj-lt"/>
                        <a:ea typeface="Calibri" panose="020F0502020204030204" pitchFamily="34" charset="0"/>
                        <a:cs typeface="Times New Roman" panose="02020603050405020304" pitchFamily="18" charset="0"/>
                      </a:endParaRPr>
                    </a:p>
                  </a:txBody>
                  <a:tcPr marL="81695" marR="81695" marT="0" marB="0"/>
                </a:tc>
                <a:extLst>
                  <a:ext uri="{0D108BD9-81ED-4DB2-BD59-A6C34878D82A}">
                    <a16:rowId xmlns:a16="http://schemas.microsoft.com/office/drawing/2014/main" val="1920919141"/>
                  </a:ext>
                </a:extLst>
              </a:tr>
            </a:tbl>
          </a:graphicData>
        </a:graphic>
      </p:graphicFrame>
      <p:pic>
        <p:nvPicPr>
          <p:cNvPr id="8" name="Grafik 29" descr="Værktøjer">
            <a:extLst>
              <a:ext uri="{FF2B5EF4-FFF2-40B4-BE49-F238E27FC236}">
                <a16:creationId xmlns:a16="http://schemas.microsoft.com/office/drawing/2014/main" id="{C3AFB802-1595-4D75-AEEC-3591B7E016B7}"/>
              </a:ext>
            </a:extLst>
          </p:cNvPr>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673273" y="705942"/>
            <a:ext cx="301861" cy="277067"/>
          </a:xfrm>
          <a:prstGeom prst="rect">
            <a:avLst/>
          </a:prstGeom>
          <a:noFill/>
        </p:spPr>
      </p:pic>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549" y="686442"/>
            <a:ext cx="316066" cy="316066"/>
          </a:xfrm>
          <a:prstGeom prst="rect">
            <a:avLst/>
          </a:prstGeom>
        </p:spPr>
      </p:pic>
    </p:spTree>
    <p:extLst>
      <p:ext uri="{BB962C8B-B14F-4D97-AF65-F5344CB8AC3E}">
        <p14:creationId xmlns:p14="http://schemas.microsoft.com/office/powerpoint/2010/main" val="2230796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p:cNvSpPr txBox="1"/>
          <p:nvPr/>
        </p:nvSpPr>
        <p:spPr>
          <a:xfrm>
            <a:off x="332288" y="1631534"/>
            <a:ext cx="8760777" cy="559127"/>
          </a:xfrm>
          <a:prstGeom prst="rect">
            <a:avLst/>
          </a:prstGeom>
          <a:noFill/>
        </p:spPr>
        <p:txBody>
          <a:bodyPr wrap="square" rtlCol="0">
            <a:spAutoFit/>
          </a:bodyPr>
          <a:lstStyle/>
          <a:p>
            <a:pPr>
              <a:spcBef>
                <a:spcPts val="1000"/>
              </a:spcBef>
            </a:pPr>
            <a:endParaRPr lang="en-GB" sz="1100" dirty="0"/>
          </a:p>
          <a:p>
            <a:pPr marL="171450" indent="-171450">
              <a:spcBef>
                <a:spcPts val="1000"/>
              </a:spcBef>
              <a:buFont typeface="Arial" panose="020B0604020202020204" pitchFamily="34" charset="0"/>
              <a:buChar char="•"/>
            </a:pPr>
            <a:endParaRPr lang="en-GB" sz="1100" dirty="0"/>
          </a:p>
        </p:txBody>
      </p:sp>
      <p:sp>
        <p:nvSpPr>
          <p:cNvPr id="6" name="Titel 20">
            <a:extLst>
              <a:ext uri="{FF2B5EF4-FFF2-40B4-BE49-F238E27FC236}">
                <a16:creationId xmlns:a16="http://schemas.microsoft.com/office/drawing/2014/main" id="{1B883131-38EF-4316-8C65-F0D073564CDE}"/>
              </a:ext>
            </a:extLst>
          </p:cNvPr>
          <p:cNvSpPr txBox="1">
            <a:spLocks/>
          </p:cNvSpPr>
          <p:nvPr/>
        </p:nvSpPr>
        <p:spPr>
          <a:xfrm>
            <a:off x="418725" y="608884"/>
            <a:ext cx="10762582" cy="461665"/>
          </a:xfrm>
          <a:prstGeom prst="rect">
            <a:avLst/>
          </a:prstGeom>
        </p:spPr>
        <p:txBody>
          <a:bodyPr vert="horz" lIns="0" tIns="0" rIns="0" bIns="0" rtlCol="0" anchor="t" anchorCtr="0">
            <a:noAutofit/>
          </a:bodyPr>
          <a:lstStyle>
            <a:lvl1pPr algn="l" defTabSz="914400" rtl="0" eaLnBrk="1" latinLnBrk="0" hangingPunct="1">
              <a:lnSpc>
                <a:spcPct val="89000"/>
              </a:lnSpc>
              <a:spcBef>
                <a:spcPct val="0"/>
              </a:spcBef>
              <a:buNone/>
              <a:defRPr sz="3000" b="1" kern="1200">
                <a:solidFill>
                  <a:schemeClr val="accent2"/>
                </a:solidFill>
                <a:latin typeface="+mj-lt"/>
                <a:ea typeface="+mj-ea"/>
                <a:cs typeface="+mj-cs"/>
              </a:defRPr>
            </a:lvl1pPr>
          </a:lstStyle>
          <a:p>
            <a:r>
              <a:rPr lang="en-GB" sz="2400" dirty="0" err="1">
                <a:solidFill>
                  <a:schemeClr val="tx2"/>
                </a:solidFill>
              </a:rPr>
              <a:t>Introducér</a:t>
            </a:r>
            <a:r>
              <a:rPr lang="en-GB" sz="2400" dirty="0">
                <a:solidFill>
                  <a:schemeClr val="tx2"/>
                </a:solidFill>
              </a:rPr>
              <a:t> </a:t>
            </a:r>
            <a:r>
              <a:rPr lang="en-GB" sz="2400" dirty="0" err="1">
                <a:solidFill>
                  <a:schemeClr val="tx2"/>
                </a:solidFill>
              </a:rPr>
              <a:t>workshoppens</a:t>
            </a:r>
            <a:r>
              <a:rPr lang="en-GB" sz="2400" dirty="0">
                <a:solidFill>
                  <a:schemeClr val="tx2"/>
                </a:solidFill>
              </a:rPr>
              <a:t> </a:t>
            </a:r>
            <a:r>
              <a:rPr lang="en-GB" sz="2400" dirty="0" err="1">
                <a:solidFill>
                  <a:schemeClr val="tx2"/>
                </a:solidFill>
              </a:rPr>
              <a:t>formål</a:t>
            </a:r>
            <a:r>
              <a:rPr lang="en-GB" sz="2400" dirty="0">
                <a:solidFill>
                  <a:schemeClr val="tx2"/>
                </a:solidFill>
              </a:rPr>
              <a:t> </a:t>
            </a:r>
            <a:r>
              <a:rPr lang="en-GB" sz="2400" dirty="0" err="1">
                <a:solidFill>
                  <a:schemeClr val="tx2"/>
                </a:solidFill>
              </a:rPr>
              <a:t>og</a:t>
            </a:r>
            <a:r>
              <a:rPr lang="en-GB" sz="2400" dirty="0">
                <a:solidFill>
                  <a:schemeClr val="tx2"/>
                </a:solidFill>
              </a:rPr>
              <a:t> </a:t>
            </a:r>
            <a:r>
              <a:rPr lang="en-GB" sz="2400" dirty="0" err="1">
                <a:solidFill>
                  <a:schemeClr val="tx2"/>
                </a:solidFill>
              </a:rPr>
              <a:t>indhold</a:t>
            </a:r>
            <a:endParaRPr lang="en-GB" sz="2400" dirty="0">
              <a:solidFill>
                <a:schemeClr val="tx2"/>
              </a:solidFill>
            </a:endParaRPr>
          </a:p>
        </p:txBody>
      </p:sp>
      <p:graphicFrame>
        <p:nvGraphicFramePr>
          <p:cNvPr id="4" name="Tabel 3">
            <a:extLst>
              <a:ext uri="{FF2B5EF4-FFF2-40B4-BE49-F238E27FC236}">
                <a16:creationId xmlns:a16="http://schemas.microsoft.com/office/drawing/2014/main" id="{691212C8-81BC-8843-AC50-8D439ED3103C}"/>
              </a:ext>
            </a:extLst>
          </p:cNvPr>
          <p:cNvGraphicFramePr>
            <a:graphicFrameLocks noGrp="1"/>
          </p:cNvGraphicFramePr>
          <p:nvPr>
            <p:extLst>
              <p:ext uri="{D42A27DB-BD31-4B8C-83A1-F6EECF244321}">
                <p14:modId xmlns:p14="http://schemas.microsoft.com/office/powerpoint/2010/main" val="3932505085"/>
              </p:ext>
            </p:extLst>
          </p:nvPr>
        </p:nvGraphicFramePr>
        <p:xfrm>
          <a:off x="427038" y="1228725"/>
          <a:ext cx="11346951" cy="4397012"/>
        </p:xfrm>
        <a:graphic>
          <a:graphicData uri="http://schemas.openxmlformats.org/drawingml/2006/table">
            <a:tbl>
              <a:tblPr firstRow="1" bandRow="1">
                <a:tableStyleId>{8A107856-5554-42FB-B03E-39F5DBC370BA}</a:tableStyleId>
              </a:tblPr>
              <a:tblGrid>
                <a:gridCol w="1702372">
                  <a:extLst>
                    <a:ext uri="{9D8B030D-6E8A-4147-A177-3AD203B41FA5}">
                      <a16:colId xmlns:a16="http://schemas.microsoft.com/office/drawing/2014/main" val="1670735217"/>
                    </a:ext>
                  </a:extLst>
                </a:gridCol>
                <a:gridCol w="6156000">
                  <a:extLst>
                    <a:ext uri="{9D8B030D-6E8A-4147-A177-3AD203B41FA5}">
                      <a16:colId xmlns:a16="http://schemas.microsoft.com/office/drawing/2014/main" val="782889041"/>
                    </a:ext>
                  </a:extLst>
                </a:gridCol>
                <a:gridCol w="3488579">
                  <a:extLst>
                    <a:ext uri="{9D8B030D-6E8A-4147-A177-3AD203B41FA5}">
                      <a16:colId xmlns:a16="http://schemas.microsoft.com/office/drawing/2014/main" val="700365862"/>
                    </a:ext>
                  </a:extLst>
                </a:gridCol>
              </a:tblGrid>
              <a:tr h="476540">
                <a:tc gridSpan="3">
                  <a: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sz="1100" baseline="0" noProof="0" dirty="0">
                          <a:solidFill>
                            <a:schemeClr val="tx2"/>
                          </a:solidFill>
                        </a:rPr>
                        <a:t>Formålet er, </a:t>
                      </a:r>
                      <a:r>
                        <a:rPr lang="da-DK" sz="1100" b="0" baseline="0" noProof="0" dirty="0">
                          <a:solidFill>
                            <a:schemeClr val="tx2"/>
                          </a:solidFill>
                        </a:rPr>
                        <a:t>at deltagerne opnår en god forståelse for formålet med og indholdet af workshoppen. </a:t>
                      </a:r>
                    </a:p>
                  </a:txBody>
                  <a:tcPr marL="144000" marR="144000" marT="144000" marB="144000"/>
                </a:tc>
                <a:tc hMerge="1">
                  <a:txBody>
                    <a:bodyPr/>
                    <a:lstStyle/>
                    <a:p>
                      <a:pPr marL="171450" marR="0" lvl="0" indent="-1714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lang="da-DK" sz="1100" b="0" baseline="0" noProof="0" dirty="0">
                        <a:solidFill>
                          <a:schemeClr val="tx1"/>
                        </a:solidFill>
                      </a:endParaRPr>
                    </a:p>
                  </a:txBody>
                  <a:tcPr marL="144000" marR="144000" marT="144000" marB="144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spcBef>
                          <a:spcPts val="500"/>
                        </a:spcBef>
                      </a:pPr>
                      <a:endParaRPr lang="da-DK" sz="1100" b="0" noProof="0" dirty="0"/>
                    </a:p>
                  </a:txBody>
                  <a:tcPr marL="144000" marR="144000" marT="144000" marB="144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18212554"/>
                  </a:ext>
                </a:extLst>
              </a:tr>
              <a:tr h="1360152">
                <a:tc>
                  <a: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sz="1100" b="1" kern="1200" baseline="0" noProof="0" dirty="0">
                          <a:solidFill>
                            <a:schemeClr val="tx2"/>
                          </a:solidFill>
                          <a:latin typeface="+mn-lt"/>
                          <a:ea typeface="+mn-ea"/>
                          <a:cs typeface="+mn-cs"/>
                        </a:rPr>
                        <a:t>Velkomst </a:t>
                      </a:r>
                      <a:br>
                        <a:rPr lang="da-DK" sz="1100" b="1" kern="1200" baseline="0" noProof="0" dirty="0">
                          <a:solidFill>
                            <a:schemeClr val="tx2"/>
                          </a:solidFill>
                          <a:latin typeface="+mn-lt"/>
                          <a:ea typeface="+mn-ea"/>
                          <a:cs typeface="+mn-cs"/>
                        </a:rPr>
                      </a:br>
                      <a:r>
                        <a:rPr lang="da-DK" sz="1100" b="1" kern="1200" baseline="0" noProof="0" dirty="0">
                          <a:solidFill>
                            <a:schemeClr val="tx2"/>
                          </a:solidFill>
                          <a:latin typeface="+mn-lt"/>
                          <a:ea typeface="+mn-ea"/>
                          <a:cs typeface="+mn-cs"/>
                        </a:rPr>
                        <a:t/>
                      </a:r>
                      <a:br>
                        <a:rPr lang="da-DK" sz="1100" b="1" kern="1200" baseline="0" noProof="0" dirty="0">
                          <a:solidFill>
                            <a:schemeClr val="tx2"/>
                          </a:solidFill>
                          <a:latin typeface="+mn-lt"/>
                          <a:ea typeface="+mn-ea"/>
                          <a:cs typeface="+mn-cs"/>
                        </a:rPr>
                      </a:br>
                      <a:r>
                        <a:rPr lang="da-DK" sz="1100" b="0" kern="1200" baseline="0" noProof="0" dirty="0">
                          <a:solidFill>
                            <a:schemeClr val="tx2"/>
                          </a:solidFill>
                          <a:latin typeface="+mn-lt"/>
                          <a:ea typeface="+mn-ea"/>
                          <a:cs typeface="+mn-cs"/>
                        </a:rPr>
                        <a:t>(2 minutter)</a:t>
                      </a:r>
                    </a:p>
                  </a:txBody>
                  <a:tcPr marL="144000" marR="144000" marT="144000" marB="144000"/>
                </a:tc>
                <a:tc>
                  <a:txBody>
                    <a:bodyPr/>
                    <a:lstStyle/>
                    <a:p>
                      <a:pPr marL="0" lvl="1" indent="0">
                        <a:spcBef>
                          <a:spcPts val="1000"/>
                        </a:spcBef>
                        <a:buFont typeface="Arial" panose="020B0604020202020204" pitchFamily="34" charset="0"/>
                        <a:buNone/>
                      </a:pPr>
                      <a:r>
                        <a:rPr lang="da-DK" sz="1100" b="1" noProof="0" dirty="0"/>
                        <a:t>Vis </a:t>
                      </a:r>
                      <a:r>
                        <a:rPr lang="da-DK" sz="1100" b="1" baseline="0" noProof="0" dirty="0"/>
                        <a:t>slide med titlen </a:t>
                      </a:r>
                      <a:r>
                        <a:rPr lang="da-DK" sz="1100" b="1" baseline="0" noProof="0" dirty="0">
                          <a:solidFill>
                            <a:schemeClr val="tx2"/>
                          </a:solidFill>
                        </a:rPr>
                        <a:t>”Formål og indhold”.</a:t>
                      </a:r>
                      <a:endParaRPr lang="da-DK" sz="1100" b="1" noProof="0" dirty="0">
                        <a:solidFill>
                          <a:schemeClr val="tx2"/>
                        </a:solidFill>
                      </a:endParaRPr>
                    </a:p>
                  </a:txBody>
                  <a:tcPr marL="144000" marR="144000" marT="144000" marB="144000"/>
                </a:tc>
                <a:tc>
                  <a:txBody>
                    <a:bodyPr/>
                    <a:lstStyle/>
                    <a:p>
                      <a:pPr>
                        <a:spcBef>
                          <a:spcPts val="500"/>
                        </a:spcBef>
                      </a:pPr>
                      <a:endParaRPr lang="da-DK" sz="1100" b="0" noProof="0" dirty="0"/>
                    </a:p>
                  </a:txBody>
                  <a:tcPr marL="144000" marR="144000" marT="144000" marB="144000"/>
                </a:tc>
                <a:extLst>
                  <a:ext uri="{0D108BD9-81ED-4DB2-BD59-A6C34878D82A}">
                    <a16:rowId xmlns:a16="http://schemas.microsoft.com/office/drawing/2014/main" val="3665806808"/>
                  </a:ext>
                </a:extLst>
              </a:tr>
              <a:tr h="2560320">
                <a:tc>
                  <a: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sz="1100" b="1" kern="1200" baseline="0" noProof="0" dirty="0">
                          <a:solidFill>
                            <a:schemeClr val="tx2"/>
                          </a:solidFill>
                          <a:latin typeface="+mn-lt"/>
                          <a:ea typeface="+mn-ea"/>
                          <a:cs typeface="+mn-cs"/>
                        </a:rPr>
                        <a:t>Overblik over øvelser</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sz="1100" b="0" kern="1200" baseline="0" noProof="0" dirty="0">
                          <a:solidFill>
                            <a:schemeClr val="tx2"/>
                          </a:solidFill>
                          <a:latin typeface="+mn-lt"/>
                          <a:ea typeface="+mn-ea"/>
                          <a:cs typeface="+mn-cs"/>
                        </a:rPr>
                        <a:t>(8 minutter)</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da-DK" sz="1100" b="0" noProof="0" dirty="0">
                        <a:solidFill>
                          <a:schemeClr val="tx1"/>
                        </a:solidFill>
                      </a:endParaRPr>
                    </a:p>
                  </a:txBody>
                  <a:tcPr marL="144000" marR="144000" marT="144000" marB="144000"/>
                </a:tc>
                <a:tc>
                  <a:txBody>
                    <a:bodyPr/>
                    <a:lstStyle/>
                    <a:p>
                      <a:pPr marL="0" lvl="1" indent="0">
                        <a:spcBef>
                          <a:spcPts val="1000"/>
                        </a:spcBef>
                        <a:buFont typeface="Arial" panose="020B0604020202020204" pitchFamily="34" charset="0"/>
                        <a:buNone/>
                      </a:pPr>
                      <a:r>
                        <a:rPr lang="da-DK" sz="1100" b="1" kern="1200" noProof="0" dirty="0">
                          <a:solidFill>
                            <a:schemeClr val="dk1"/>
                          </a:solidFill>
                          <a:latin typeface="+mn-lt"/>
                          <a:ea typeface="+mn-ea"/>
                          <a:cs typeface="+mn-cs"/>
                        </a:rPr>
                        <a:t>Vis de 2 slides med titlerne </a:t>
                      </a:r>
                      <a:r>
                        <a:rPr lang="da-DK" sz="1100" b="1" kern="1200" baseline="0" noProof="0" dirty="0">
                          <a:solidFill>
                            <a:schemeClr val="tx2"/>
                          </a:solidFill>
                          <a:latin typeface="+mn-lt"/>
                          <a:ea typeface="+mn-ea"/>
                          <a:cs typeface="+mn-cs"/>
                        </a:rPr>
                        <a:t>‘Forandringshåndteringens 4 trin’ </a:t>
                      </a:r>
                      <a:r>
                        <a:rPr lang="da-DK" sz="1100" b="1" kern="1200" noProof="0" dirty="0">
                          <a:solidFill>
                            <a:schemeClr val="dk1"/>
                          </a:solidFill>
                          <a:latin typeface="+mn-lt"/>
                          <a:ea typeface="+mn-ea"/>
                          <a:cs typeface="+mn-cs"/>
                        </a:rPr>
                        <a:t>og </a:t>
                      </a:r>
                      <a:br>
                        <a:rPr lang="da-DK" sz="1100" b="1" kern="1200" noProof="0" dirty="0">
                          <a:solidFill>
                            <a:schemeClr val="dk1"/>
                          </a:solidFill>
                          <a:latin typeface="+mn-lt"/>
                          <a:ea typeface="+mn-ea"/>
                          <a:cs typeface="+mn-cs"/>
                        </a:rPr>
                      </a:br>
                      <a:r>
                        <a:rPr lang="da-DK" sz="1100" b="1" kern="1200" baseline="0" noProof="0" dirty="0">
                          <a:solidFill>
                            <a:schemeClr val="tx2"/>
                          </a:solidFill>
                          <a:latin typeface="+mn-lt"/>
                          <a:ea typeface="+mn-ea"/>
                          <a:cs typeface="+mn-cs"/>
                        </a:rPr>
                        <a:t>‘Hvad indebærer de 4 trin?’</a:t>
                      </a:r>
                      <a:r>
                        <a:rPr lang="da-DK" sz="1100" baseline="0" noProof="0" dirty="0"/>
                        <a:t/>
                      </a:r>
                      <a:br>
                        <a:rPr lang="da-DK" sz="1100" baseline="0" noProof="0" dirty="0"/>
                      </a:br>
                      <a:endParaRPr lang="da-DK" sz="1100" baseline="0" noProof="0" dirty="0"/>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Sig fx “Vi vil bruge noget af tiden til at snakke om den menneskelige side af forandringshåndteringen, og hvordan dette muligvis påvirker vores forsøg på at realisere forandringen. Vi vil snakke specifikt om typiske tegn på modstand mod forandring, og hvordan vi kan håndtere dem.”</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Fortæl deltagerne, at de skal arbejde i mindre grupper eller parvis. </a:t>
                      </a:r>
                    </a:p>
                    <a:p>
                      <a:pPr marL="182563" marR="0" lvl="1" indent="-182563" algn="l" defTabSz="720725" rtl="0" eaLnBrk="1" fontAlgn="auto" latinLnBrk="0" hangingPunct="1">
                        <a:lnSpc>
                          <a:spcPct val="100000"/>
                        </a:lnSpc>
                        <a:spcBef>
                          <a:spcPts val="500"/>
                        </a:spcBef>
                        <a:spcAft>
                          <a:spcPts val="0"/>
                        </a:spcAft>
                        <a:buClr>
                          <a:schemeClr val="accent3"/>
                        </a:buClr>
                        <a:buSzTx/>
                        <a:buFont typeface="Arial" charset="0"/>
                        <a:buChar char="•"/>
                        <a:tabLst/>
                        <a:defRPr/>
                      </a:pPr>
                      <a:r>
                        <a:rPr lang="da-DK" sz="1100" kern="1200" noProof="0" dirty="0">
                          <a:solidFill>
                            <a:schemeClr val="dk1"/>
                          </a:solidFill>
                          <a:latin typeface="+mn-lt"/>
                          <a:ea typeface="+mn-ea"/>
                          <a:cs typeface="+mn-cs"/>
                        </a:rPr>
                        <a:t>Bed deltagerne om at sætte sig sammen med de personer, som har samme udfordringer at forholde sig til, som dem selv. Fx kan hvert team sætte sig sammen med deres teamleder, hvis det giver mening. </a:t>
                      </a:r>
                    </a:p>
                  </a:txBody>
                  <a:tcPr marL="144000" marR="144000" marT="144000" marB="144000"/>
                </a:tc>
                <a:tc>
                  <a:txBody>
                    <a:bodyPr/>
                    <a:lstStyle/>
                    <a:p>
                      <a:pPr>
                        <a:spcBef>
                          <a:spcPts val="500"/>
                        </a:spcBef>
                      </a:pPr>
                      <a:endParaRPr lang="da-DK" sz="1100" b="0" noProof="0" dirty="0"/>
                    </a:p>
                  </a:txBody>
                  <a:tcPr marL="144000" marR="144000" marT="144000" marB="144000"/>
                </a:tc>
                <a:extLst>
                  <a:ext uri="{0D108BD9-81ED-4DB2-BD59-A6C34878D82A}">
                    <a16:rowId xmlns:a16="http://schemas.microsoft.com/office/drawing/2014/main" val="10002"/>
                  </a:ext>
                </a:extLst>
              </a:tr>
            </a:tbl>
          </a:graphicData>
        </a:graphic>
      </p:graphicFrame>
      <p:sp>
        <p:nvSpPr>
          <p:cNvPr id="10" name="Pladsholder til indhold 5">
            <a:extLst>
              <a:ext uri="{FF2B5EF4-FFF2-40B4-BE49-F238E27FC236}">
                <a16:creationId xmlns:a16="http://schemas.microsoft.com/office/drawing/2014/main" id="{63E7CDF0-7547-4DEE-ACA0-8B6C320CF477}"/>
              </a:ext>
            </a:extLst>
          </p:cNvPr>
          <p:cNvSpPr txBox="1">
            <a:spLocks/>
          </p:cNvSpPr>
          <p:nvPr/>
        </p:nvSpPr>
        <p:spPr>
          <a:xfrm>
            <a:off x="9967975" y="-19262"/>
            <a:ext cx="2649415" cy="1002600"/>
          </a:xfrm>
          <a:prstGeom prst="rect">
            <a:avLst/>
          </a:prstGeom>
        </p:spPr>
        <p:txBody>
          <a:bodyPr/>
          <a:lstStyle>
            <a:lvl1pPr marL="0" indent="0" algn="l" defTabSz="914400" rtl="0" eaLnBrk="1" latinLnBrk="0" hangingPunct="1">
              <a:lnSpc>
                <a:spcPct val="97000"/>
              </a:lnSpc>
              <a:spcBef>
                <a:spcPts val="0"/>
              </a:spcBef>
              <a:spcAft>
                <a:spcPts val="1000"/>
              </a:spcAft>
              <a:buFont typeface="Arial" panose="020B0604020202020204" pitchFamily="34" charset="0"/>
              <a:buChar char="​"/>
              <a:defRPr sz="1800" kern="1200">
                <a:solidFill>
                  <a:schemeClr val="accent2"/>
                </a:solidFill>
                <a:latin typeface="+mn-lt"/>
                <a:ea typeface="+mn-ea"/>
                <a:cs typeface="+mn-cs"/>
              </a:defRPr>
            </a:lvl1pPr>
            <a:lvl2pPr marL="0" indent="0" algn="l" defTabSz="914400" rtl="0" eaLnBrk="1" latinLnBrk="0" hangingPunct="1">
              <a:lnSpc>
                <a:spcPct val="97000"/>
              </a:lnSpc>
              <a:spcBef>
                <a:spcPts val="0"/>
              </a:spcBef>
              <a:spcAft>
                <a:spcPts val="0"/>
              </a:spcAft>
              <a:buFont typeface="Arial" panose="020B0604020202020204" pitchFamily="34" charset="0"/>
              <a:buChar char="​"/>
              <a:defRPr sz="1800" b="1" kern="1200">
                <a:solidFill>
                  <a:schemeClr val="accent2"/>
                </a:solidFill>
                <a:latin typeface="+mn-lt"/>
                <a:ea typeface="+mn-ea"/>
                <a:cs typeface="+mn-cs"/>
              </a:defRPr>
            </a:lvl2pPr>
            <a:lvl3pPr marL="190800" indent="-190800" algn="l" defTabSz="914400" rtl="0" eaLnBrk="1" latinLnBrk="0" hangingPunct="1">
              <a:lnSpc>
                <a:spcPct val="97000"/>
              </a:lnSpc>
              <a:spcBef>
                <a:spcPts val="0"/>
              </a:spcBef>
              <a:spcAft>
                <a:spcPts val="1000"/>
              </a:spcAft>
              <a:buFont typeface="Arial" panose="020B0604020202020204" pitchFamily="34" charset="0"/>
              <a:buChar char="•"/>
              <a:defRPr sz="1800" kern="1200">
                <a:solidFill>
                  <a:schemeClr val="accent2"/>
                </a:solidFill>
                <a:latin typeface="+mn-lt"/>
                <a:ea typeface="+mn-ea"/>
                <a:cs typeface="+mn-cs"/>
              </a:defRPr>
            </a:lvl3pPr>
            <a:lvl4pPr marL="378000" indent="-176400" algn="l" defTabSz="914400" rtl="0" eaLnBrk="1" latinLnBrk="0" hangingPunct="1">
              <a:lnSpc>
                <a:spcPct val="100000"/>
              </a:lnSpc>
              <a:spcBef>
                <a:spcPts val="0"/>
              </a:spcBef>
              <a:spcAft>
                <a:spcPts val="1000"/>
              </a:spcAft>
              <a:buFont typeface="Arial" panose="020B0604020202020204" pitchFamily="34" charset="0"/>
              <a:buChar char="•"/>
              <a:defRPr sz="1600" kern="1200">
                <a:solidFill>
                  <a:schemeClr val="accent2"/>
                </a:solidFill>
                <a:latin typeface="+mn-lt"/>
                <a:ea typeface="+mn-ea"/>
                <a:cs typeface="+mn-cs"/>
              </a:defRPr>
            </a:lvl4pPr>
            <a:lvl5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accent2"/>
                </a:solidFill>
                <a:latin typeface="+mn-lt"/>
                <a:ea typeface="+mn-ea"/>
                <a:cs typeface="+mn-cs"/>
              </a:defRPr>
            </a:lvl5pPr>
            <a:lvl6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6pPr>
            <a:lvl7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7pPr>
            <a:lvl8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8pPr>
            <a:lvl9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9pPr>
          </a:lstStyle>
          <a:p>
            <a:pPr algn="ctr">
              <a:lnSpc>
                <a:spcPct val="250000"/>
              </a:lnSpc>
              <a:buNone/>
            </a:pPr>
            <a:r>
              <a:rPr lang="da-DK" sz="1100" dirty="0">
                <a:solidFill>
                  <a:schemeClr val="tx2"/>
                </a:solidFill>
              </a:rPr>
              <a:t>Varighed </a:t>
            </a:r>
          </a:p>
          <a:p>
            <a:pPr algn="ctr">
              <a:lnSpc>
                <a:spcPct val="250000"/>
              </a:lnSpc>
              <a:buNone/>
            </a:pPr>
            <a:r>
              <a:rPr lang="da-DK" sz="1100" b="1" dirty="0">
                <a:solidFill>
                  <a:schemeClr val="tx2"/>
                </a:solidFill>
              </a:rPr>
              <a:t>10 minutter</a:t>
            </a:r>
          </a:p>
        </p:txBody>
      </p:sp>
      <p:sp>
        <p:nvSpPr>
          <p:cNvPr id="12" name="Rektangel 11"/>
          <p:cNvSpPr/>
          <p:nvPr/>
        </p:nvSpPr>
        <p:spPr>
          <a:xfrm>
            <a:off x="357447" y="5976851"/>
            <a:ext cx="1571106" cy="67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Bille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649" y="413576"/>
            <a:ext cx="316066" cy="316066"/>
          </a:xfrm>
          <a:prstGeom prst="rect">
            <a:avLst/>
          </a:prstGeom>
        </p:spPr>
      </p:pic>
      <p:pic>
        <p:nvPicPr>
          <p:cNvPr id="7" name="Bille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3065" y="4352263"/>
            <a:ext cx="1945307" cy="1094235"/>
          </a:xfrm>
          <a:prstGeom prst="rect">
            <a:avLst/>
          </a:prstGeom>
          <a:effectLst>
            <a:outerShdw blurRad="50800" dist="38100" dir="2700000" algn="tl" rotWithShape="0">
              <a:prstClr val="black">
                <a:alpha val="40000"/>
              </a:prstClr>
            </a:outerShdw>
          </a:effectLst>
        </p:spPr>
      </p:pic>
      <p:pic>
        <p:nvPicPr>
          <p:cNvPr id="8" name="Billed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93065" y="1777837"/>
            <a:ext cx="1948542" cy="1096055"/>
          </a:xfrm>
          <a:prstGeom prst="rect">
            <a:avLst/>
          </a:prstGeom>
          <a:effectLst>
            <a:outerShdw blurRad="50800" dist="38100" dir="2700000" algn="tl" rotWithShape="0">
              <a:prstClr val="black">
                <a:alpha val="40000"/>
              </a:prstClr>
            </a:outerShdw>
          </a:effectLst>
        </p:spPr>
      </p:pic>
      <p:pic>
        <p:nvPicPr>
          <p:cNvPr id="9" name="Billed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93065" y="3119279"/>
            <a:ext cx="1956888" cy="110074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02309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HAPE_LOCKS" val="4"/>
</p:tagLst>
</file>

<file path=ppt/tags/tag11.xml><?xml version="1.0" encoding="utf-8"?>
<p:tagLst xmlns:a="http://schemas.openxmlformats.org/drawingml/2006/main" xmlns:r="http://schemas.openxmlformats.org/officeDocument/2006/relationships" xmlns:p="http://schemas.openxmlformats.org/presentationml/2006/main">
  <p:tag name="SHAPE_LOCKS" val="4"/>
</p:tagLst>
</file>

<file path=ppt/tags/tag12.xml><?xml version="1.0" encoding="utf-8"?>
<p:tagLst xmlns:a="http://schemas.openxmlformats.org/drawingml/2006/main" xmlns:r="http://schemas.openxmlformats.org/officeDocument/2006/relationships" xmlns:p="http://schemas.openxmlformats.org/presentationml/2006/main">
  <p:tag name="SHAPE_LOCKS" val="4"/>
</p:tagLst>
</file>

<file path=ppt/tags/tag13.xml><?xml version="1.0" encoding="utf-8"?>
<p:tagLst xmlns:a="http://schemas.openxmlformats.org/drawingml/2006/main" xmlns:r="http://schemas.openxmlformats.org/officeDocument/2006/relationships" xmlns:p="http://schemas.openxmlformats.org/presentationml/2006/main">
  <p:tag name="SHAPE_LOCKS" val="4"/>
</p:tagLst>
</file>

<file path=ppt/tags/tag14.xml><?xml version="1.0" encoding="utf-8"?>
<p:tagLst xmlns:a="http://schemas.openxmlformats.org/drawingml/2006/main" xmlns:r="http://schemas.openxmlformats.org/officeDocument/2006/relationships" xmlns:p="http://schemas.openxmlformats.org/presentationml/2006/main">
  <p:tag name="SHAPE_LOCKS" val="4"/>
</p:tagLst>
</file>

<file path=ppt/tags/tag15.xml><?xml version="1.0" encoding="utf-8"?>
<p:tagLst xmlns:a="http://schemas.openxmlformats.org/drawingml/2006/main" xmlns:r="http://schemas.openxmlformats.org/officeDocument/2006/relationships" xmlns:p="http://schemas.openxmlformats.org/presentationml/2006/main">
  <p:tag name="CONTAINEDIMAGEPATH" val="C:\Users\melk\AppData\Local\SkabelonDesign\AddIns\CacheImage\API\Skyfish\17322412_1600px.jp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melk\AppData\Local\SkabelonDesign\AddIns\CacheImage\API\Skyfish\17322412_1600px.jpg"/>
</p:tagLst>
</file>

<file path=ppt/tags/tag4.xml><?xml version="1.0" encoding="utf-8"?>
<p:tagLst xmlns:a="http://schemas.openxmlformats.org/drawingml/2006/main" xmlns:r="http://schemas.openxmlformats.org/officeDocument/2006/relationships" xmlns:p="http://schemas.openxmlformats.org/presentationml/2006/main">
  <p:tag name="SHAPE_LOCKS" val="4"/>
</p:tagLst>
</file>

<file path=ppt/tags/tag5.xml><?xml version="1.0" encoding="utf-8"?>
<p:tagLst xmlns:a="http://schemas.openxmlformats.org/drawingml/2006/main" xmlns:r="http://schemas.openxmlformats.org/officeDocument/2006/relationships" xmlns:p="http://schemas.openxmlformats.org/presentationml/2006/main">
  <p:tag name="SHAPE_LOCKS" val="4"/>
</p:tagLst>
</file>

<file path=ppt/tags/tag6.xml><?xml version="1.0" encoding="utf-8"?>
<p:tagLst xmlns:a="http://schemas.openxmlformats.org/drawingml/2006/main" xmlns:r="http://schemas.openxmlformats.org/officeDocument/2006/relationships" xmlns:p="http://schemas.openxmlformats.org/presentationml/2006/main">
  <p:tag name="SHAPE_LOCKS" val="4"/>
</p:tagLst>
</file>

<file path=ppt/tags/tag7.xml><?xml version="1.0" encoding="utf-8"?>
<p:tagLst xmlns:a="http://schemas.openxmlformats.org/drawingml/2006/main" xmlns:r="http://schemas.openxmlformats.org/officeDocument/2006/relationships" xmlns:p="http://schemas.openxmlformats.org/presentationml/2006/main">
  <p:tag name="SHAPE_LOCKS" val="4"/>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_LOCKS" val="4"/>
</p:tagLst>
</file>

<file path=ppt/theme/theme1.xml><?xml version="1.0" encoding="utf-8"?>
<a:theme xmlns:a="http://schemas.openxmlformats.org/drawingml/2006/main" name="4_Blank">
  <a:themeElements>
    <a:clrScheme name="Novozymes">
      <a:dk1>
        <a:srgbClr val="000000"/>
      </a:dk1>
      <a:lt1>
        <a:srgbClr val="FFFFFF"/>
      </a:lt1>
      <a:dk2>
        <a:srgbClr val="545F54"/>
      </a:dk2>
      <a:lt2>
        <a:srgbClr val="DBDDDB"/>
      </a:lt2>
      <a:accent1>
        <a:srgbClr val="C5DA00"/>
      </a:accent1>
      <a:accent2>
        <a:srgbClr val="2D0028"/>
      </a:accent2>
      <a:accent3>
        <a:srgbClr val="A0C8F0"/>
      </a:accent3>
      <a:accent4>
        <a:srgbClr val="7C1839"/>
      </a:accent4>
      <a:accent5>
        <a:srgbClr val="9BA08C"/>
      </a:accent5>
      <a:accent6>
        <a:srgbClr val="892DA0"/>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rgbClr val="C5DA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7000"/>
          </a:lnSpc>
          <a:defRPr dirty="0" err="1" smtClean="0">
            <a:solidFill>
              <a:schemeClr val="accent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2D0028"/>
          </a:solidFill>
          <a:headEnd type="triangle"/>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97000"/>
          </a:lnSpc>
          <a:defRPr dirty="0" err="1" smtClean="0">
            <a:solidFill>
              <a:schemeClr val="accent2"/>
            </a:solidFill>
          </a:defRPr>
        </a:defPPr>
      </a:lstStyle>
    </a:txDef>
  </a:objectDefaults>
  <a:extraClrSchemeLst/>
  <a:custClrLst>
    <a:custClr name="Signal Green">
      <a:srgbClr val="55A500"/>
    </a:custClr>
    <a:custClr name="Signal Yellow">
      <a:srgbClr val="FFB400"/>
    </a:custClr>
    <a:custClr name="Signal Red">
      <a:srgbClr val="E40521"/>
    </a:custClr>
  </a:custClrLst>
  <a:extLst>
    <a:ext uri="{05A4C25C-085E-4340-85A3-A5531E510DB2}">
      <thm15:themeFamily xmlns:thm15="http://schemas.microsoft.com/office/thememl/2012/main" name="Basic template.potx" id="{44A6BF77-FA1D-4AC7-B3D3-09F193FCC138}" vid="{70D8A87A-86AA-4A74-98E8-4C27F069C142}"/>
    </a:ext>
  </a:extLst>
</a:theme>
</file>

<file path=ppt/theme/theme2.xml><?xml version="1.0" encoding="utf-8"?>
<a:theme xmlns:a="http://schemas.openxmlformats.org/drawingml/2006/main" name="NFA THEME UK">
  <a:themeElements>
    <a:clrScheme name="Beskæftigelsesministeriet 2018">
      <a:dk1>
        <a:sysClr val="windowText" lastClr="000000"/>
      </a:dk1>
      <a:lt1>
        <a:sysClr val="window" lastClr="FFFFFF"/>
      </a:lt1>
      <a:dk2>
        <a:srgbClr val="003087"/>
      </a:dk2>
      <a:lt2>
        <a:srgbClr val="E7E6E6"/>
      </a:lt2>
      <a:accent1>
        <a:srgbClr val="003087"/>
      </a:accent1>
      <a:accent2>
        <a:srgbClr val="8098C3"/>
      </a:accent2>
      <a:accent3>
        <a:srgbClr val="C8102E"/>
      </a:accent3>
      <a:accent4>
        <a:srgbClr val="E48897"/>
      </a:accent4>
      <a:accent5>
        <a:srgbClr val="BBB7B2"/>
      </a:accent5>
      <a:accent6>
        <a:srgbClr val="80E3D8"/>
      </a:accent6>
      <a:hlink>
        <a:srgbClr val="003087"/>
      </a:hlink>
      <a:folHlink>
        <a:srgbClr val="8098C3"/>
      </a:folHlink>
    </a:clrScheme>
    <a:fontScheme name="Brugerdefinere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a:defPPr>
      </a:lstStyle>
    </a:txDef>
  </a:objectDefaults>
  <a:extraClrSchemeLst/>
  <a:extLst>
    <a:ext uri="{05A4C25C-085E-4340-85A3-A5531E510DB2}">
      <thm15:themeFamily xmlns:thm15="http://schemas.microsoft.com/office/thememl/2012/main" name="NFA THEME UK" id="{82429C84-F560-43A2-8888-95271CC3D735}" vid="{C5A78276-08EF-424E-B0F7-09CBD3F6083C}"/>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Signal Green">
      <a:srgbClr val="55A500"/>
    </a:custClr>
    <a:custClr name="Signal Yellow">
      <a:srgbClr val="FFB400"/>
    </a:custClr>
    <a:custClr name="Signal Red">
      <a:srgbClr val="E40521"/>
    </a:custClr>
  </a:custClrLst>
</a:theme>
</file>

<file path=ppt/theme/theme4.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10460</TotalTime>
  <Words>3686</Words>
  <Application>Microsoft Office PowerPoint</Application>
  <PresentationFormat>Widescreen</PresentationFormat>
  <Paragraphs>267</Paragraphs>
  <Slides>19</Slides>
  <Notes>8</Notes>
  <HiddenSlides>0</HiddenSlides>
  <MMClips>0</MMClips>
  <ScaleCrop>false</ScaleCrop>
  <HeadingPairs>
    <vt:vector size="8" baseType="variant">
      <vt:variant>
        <vt:lpstr>Benyttede skrifttyper</vt:lpstr>
      </vt:variant>
      <vt:variant>
        <vt:i4>4</vt:i4>
      </vt:variant>
      <vt:variant>
        <vt:lpstr>Tema</vt:lpstr>
      </vt:variant>
      <vt:variant>
        <vt:i4>2</vt:i4>
      </vt:variant>
      <vt:variant>
        <vt:lpstr>Integrerede OLE-servere</vt:lpstr>
      </vt:variant>
      <vt:variant>
        <vt:i4>1</vt:i4>
      </vt:variant>
      <vt:variant>
        <vt:lpstr>Slidetitler</vt:lpstr>
      </vt:variant>
      <vt:variant>
        <vt:i4>19</vt:i4>
      </vt:variant>
    </vt:vector>
  </HeadingPairs>
  <TitlesOfParts>
    <vt:vector size="26" baseType="lpstr">
      <vt:lpstr>Arial</vt:lpstr>
      <vt:lpstr>Calibri</vt:lpstr>
      <vt:lpstr>Times New Roman</vt:lpstr>
      <vt:lpstr>Verdana</vt:lpstr>
      <vt:lpstr>4_Blank</vt:lpstr>
      <vt:lpstr>NFA THEME UK</vt:lpstr>
      <vt:lpstr>think-cell Slide</vt:lpstr>
      <vt:lpstr>Instruktion til  workshop om god forandringshåndtering </vt:lpstr>
      <vt:lpstr>PowerPoint-præsentation</vt:lpstr>
      <vt:lpstr>Overvejelser inden workshoppen</vt:lpstr>
      <vt:lpstr>Hvorfor afholde ‘Workshop om god forandringshåndtering’? </vt:lpstr>
      <vt:lpstr>Hvis du afholder workshoppen FØR, forandringen skal gennemføres </vt:lpstr>
      <vt:lpstr>PowerPoint-præsentation</vt:lpstr>
      <vt:lpstr>Drejebog til workshop om god forandringshåndtering</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En kort historie om modstand</vt:lpstr>
    </vt:vector>
  </TitlesOfParts>
  <Company>Novozymes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RIE - Change sustainment</dc:title>
  <dc:creator>ESLO (Esben Langager Olsen)</dc:creator>
  <cp:lastModifiedBy>Johan Simonsen Abildgaard (JSS)</cp:lastModifiedBy>
  <cp:revision>496</cp:revision>
  <cp:lastPrinted>2019-08-15T11:10:01Z</cp:lastPrinted>
  <dcterms:created xsi:type="dcterms:W3CDTF">2019-04-23T08:35:23Z</dcterms:created>
  <dcterms:modified xsi:type="dcterms:W3CDTF">2020-09-01T10:13:46Z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ies>
</file>